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>
        <p:scale>
          <a:sx n="66" d="100"/>
          <a:sy n="66" d="100"/>
        </p:scale>
        <p:origin x="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ー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ー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BC064F-1A64-4D4E-87D9-EC5101D134EB}" type="datetimeFigureOut">
              <a:rPr kumimoji="1" lang="ja-JP" altLang="en-US" smtClean="0"/>
              <a:t>2010/10/6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3A83A6-E4D2-45E8-A70E-B1855B12AE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46456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電気・ガス・水道の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無い生活を</a:t>
            </a:r>
            <a:r>
              <a:rPr kumimoji="1" lang="ja-JP" altLang="en-US" sz="4000" dirty="0" smtClean="0"/>
              <a:t>乗り切る</a:t>
            </a:r>
            <a:endParaRPr kumimoji="1" lang="en-US" altLang="ja-JP" sz="40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被災時クッキング</a:t>
            </a:r>
            <a:endParaRPr kumimoji="1"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0961" y="836712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ハザード</a:t>
            </a:r>
            <a:endParaRPr kumimoji="1" lang="ja-JP" altLang="en-US" sz="28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403648" y="5337689"/>
            <a:ext cx="6400800" cy="61159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 smtClean="0"/>
              <a:t>まち丼・マンション生活研究会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8040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８</a:t>
            </a:r>
            <a:r>
              <a:rPr kumimoji="1" lang="ja-JP" altLang="en-US" sz="2800" dirty="0" smtClean="0"/>
              <a:t>－２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クッキングシート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かたい材料は　まな板にクッキングシート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76872"/>
            <a:ext cx="62883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８</a:t>
            </a:r>
            <a:r>
              <a:rPr kumimoji="1" lang="ja-JP" altLang="en-US" sz="2800" dirty="0" smtClean="0"/>
              <a:t>－３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汚さない工夫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ピーラー・はさみを利用する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ごぼうのあく抜き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98522"/>
            <a:ext cx="3657116" cy="27428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63" y="1772816"/>
            <a:ext cx="4128459" cy="30963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09120"/>
            <a:ext cx="3056010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9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８</a:t>
            </a:r>
            <a:r>
              <a:rPr kumimoji="1" lang="ja-JP" altLang="en-US" sz="2800" dirty="0" smtClean="0"/>
              <a:t>－４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ボンベの節約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シャトルシェフ（保温鍋）利用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221576" cy="39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８</a:t>
            </a:r>
            <a:r>
              <a:rPr kumimoji="1" lang="ja-JP" altLang="en-US" sz="2800" dirty="0" smtClean="0"/>
              <a:t>－５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　料　理　手　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①　乾麺をゆでる（３分）</a:t>
            </a:r>
            <a:endParaRPr kumimoji="1" lang="en-US" altLang="ja-JP" dirty="0" smtClean="0"/>
          </a:p>
          <a:p>
            <a:r>
              <a:rPr lang="ja-JP" altLang="en-US" dirty="0" smtClean="0"/>
              <a:t>②　材料と味噌を入れて再沸騰（約２～３分）</a:t>
            </a:r>
            <a:endParaRPr lang="en-US" altLang="ja-JP" dirty="0" smtClean="0"/>
          </a:p>
          <a:p>
            <a:r>
              <a:rPr kumimoji="1" lang="ja-JP" altLang="en-US" dirty="0" smtClean="0"/>
              <a:t>③　シャトルシェフに入れて保温（１３分）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　　　　　　　　　　　　 ３分＋３分＝</a:t>
            </a:r>
            <a:r>
              <a:rPr kumimoji="1" lang="ja-JP" altLang="en-US" sz="3600" b="1" dirty="0" smtClean="0">
                <a:solidFill>
                  <a:schemeClr val="accent1"/>
                </a:solidFill>
              </a:rPr>
              <a:t>６分</a:t>
            </a:r>
            <a:endParaRPr kumimoji="1" lang="en-US" altLang="ja-JP" sz="3600" b="1" dirty="0" smtClean="0">
              <a:solidFill>
                <a:schemeClr val="accent1"/>
              </a:solidFill>
            </a:endParaRPr>
          </a:p>
          <a:p>
            <a:endParaRPr lang="en-US" altLang="ja-JP" dirty="0"/>
          </a:p>
          <a:p>
            <a:r>
              <a:rPr kumimoji="1" lang="ja-JP" altLang="en-US" dirty="0" smtClean="0"/>
              <a:t>通常は、乾麺１３分＋材料煮込み（１０分）＝</a:t>
            </a:r>
            <a:r>
              <a:rPr kumimoji="1" lang="ja-JP" altLang="en-US" sz="3600" b="1" dirty="0" smtClean="0">
                <a:solidFill>
                  <a:schemeClr val="accent1"/>
                </a:solidFill>
              </a:rPr>
              <a:t>２３分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sz="4300" dirty="0" smtClean="0"/>
          </a:p>
          <a:p>
            <a:pPr marL="0" indent="0" algn="ctr">
              <a:buNone/>
            </a:pPr>
            <a:r>
              <a:rPr kumimoji="1" lang="ja-JP" altLang="en-US" sz="4300" dirty="0" smtClean="0"/>
              <a:t>ボンベの消費を節約</a:t>
            </a:r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3851920" y="4509120"/>
            <a:ext cx="93610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0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８</a:t>
            </a:r>
            <a:r>
              <a:rPr kumimoji="1" lang="ja-JP" altLang="en-US" sz="2800" dirty="0" smtClean="0"/>
              <a:t>－６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出来上がり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69260"/>
            <a:ext cx="4616350" cy="3462263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2913"/>
            <a:ext cx="4196760" cy="30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5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152872"/>
          </a:xfrm>
        </p:spPr>
        <p:txBody>
          <a:bodyPr/>
          <a:lstStyle/>
          <a:p>
            <a:pPr algn="l"/>
            <a:r>
              <a:rPr kumimoji="1" lang="ja-JP" altLang="en-US" sz="3300" dirty="0" smtClean="0">
                <a:solidFill>
                  <a:schemeClr val="tx1"/>
                </a:solidFill>
              </a:rPr>
              <a:t>　　</a:t>
            </a:r>
            <a:r>
              <a:rPr kumimoji="1" lang="en-US" altLang="ja-JP" sz="33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3300" dirty="0" smtClean="0">
                <a:solidFill>
                  <a:schemeClr val="tx1"/>
                </a:solidFill>
              </a:rPr>
              <a:t>９</a:t>
            </a:r>
            <a:r>
              <a:rPr kumimoji="1" lang="en-US" altLang="ja-JP" sz="3300" dirty="0" smtClean="0">
                <a:solidFill>
                  <a:schemeClr val="tx1"/>
                </a:solidFill>
              </a:rPr>
              <a:t>]</a:t>
            </a:r>
            <a:r>
              <a:rPr kumimoji="1" lang="ja-JP" altLang="en-US" dirty="0" smtClean="0"/>
              <a:t>　　</a:t>
            </a:r>
            <a:r>
              <a:rPr kumimoji="1" lang="ja-JP" altLang="en-US" sz="6600" dirty="0" smtClean="0"/>
              <a:t>カレーライス</a:t>
            </a:r>
            <a:endParaRPr kumimoji="1" lang="ja-JP" altLang="en-US" sz="6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4376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9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９</a:t>
            </a:r>
            <a:r>
              <a:rPr kumimoji="1" lang="ja-JP" altLang="en-US" sz="2800" dirty="0" smtClean="0"/>
              <a:t>－１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　材　　　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ペットボトルの水</a:t>
            </a:r>
            <a:endParaRPr kumimoji="1" lang="en-US" altLang="ja-JP" dirty="0" smtClean="0"/>
          </a:p>
          <a:p>
            <a:r>
              <a:rPr lang="ja-JP" altLang="en-US" dirty="0"/>
              <a:t>レトルト</a:t>
            </a:r>
            <a:r>
              <a:rPr lang="ja-JP" altLang="en-US" dirty="0" smtClean="0"/>
              <a:t>ご飯</a:t>
            </a:r>
            <a:endParaRPr lang="en-US" altLang="ja-JP" dirty="0" smtClean="0"/>
          </a:p>
          <a:p>
            <a:r>
              <a:rPr kumimoji="1" lang="ja-JP" altLang="en-US" dirty="0" smtClean="0"/>
              <a:t>カレールー</a:t>
            </a:r>
            <a:endParaRPr kumimoji="1" lang="en-US" altLang="ja-JP" dirty="0" smtClean="0"/>
          </a:p>
          <a:p>
            <a:r>
              <a:rPr lang="ja-JP" altLang="en-US" dirty="0" smtClean="0"/>
              <a:t>スパム（コンビーフ）</a:t>
            </a:r>
            <a:endParaRPr lang="en-US" altLang="ja-JP" dirty="0" smtClean="0"/>
          </a:p>
          <a:p>
            <a:r>
              <a:rPr kumimoji="1" lang="ja-JP" altLang="en-US" dirty="0"/>
              <a:t>玉</a:t>
            </a:r>
            <a:r>
              <a:rPr kumimoji="1" lang="ja-JP" altLang="en-US" dirty="0" err="1" smtClean="0"/>
              <a:t>ねぎ</a:t>
            </a:r>
            <a:endParaRPr kumimoji="1" lang="en-US" altLang="ja-JP" dirty="0" smtClean="0"/>
          </a:p>
          <a:p>
            <a:r>
              <a:rPr lang="ja-JP" altLang="en-US" dirty="0" smtClean="0"/>
              <a:t>ニンジン</a:t>
            </a:r>
            <a:endParaRPr lang="en-US" altLang="ja-JP" dirty="0" smtClean="0"/>
          </a:p>
          <a:p>
            <a:r>
              <a:rPr kumimoji="1" lang="ja-JP" altLang="en-US" dirty="0"/>
              <a:t>ジャガイモ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97894"/>
            <a:ext cx="5275312" cy="3895402"/>
          </a:xfrm>
        </p:spPr>
      </p:pic>
    </p:spTree>
    <p:extLst>
      <p:ext uri="{BB962C8B-B14F-4D97-AF65-F5344CB8AC3E}">
        <p14:creationId xmlns:p14="http://schemas.microsoft.com/office/powerpoint/2010/main" val="8754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９</a:t>
            </a:r>
            <a:r>
              <a:rPr kumimoji="1" lang="ja-JP" altLang="en-US" sz="2800" dirty="0" smtClean="0"/>
              <a:t>－２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ボンベの節約</a:t>
            </a:r>
            <a:r>
              <a:rPr kumimoji="1" lang="ja-JP" altLang="en-US" sz="2800" dirty="0" err="1" smtClean="0"/>
              <a:t>ー</a:t>
            </a:r>
            <a:r>
              <a:rPr kumimoji="1" lang="ja-JP" altLang="en-US" dirty="0" smtClean="0"/>
              <a:t>２　　　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バスタオル・毛布で保温</a:t>
            </a:r>
            <a:endParaRPr kumimoji="1" lang="en-US" altLang="ja-JP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ja-JP" altLang="en-US" dirty="0" smtClean="0"/>
              <a:t>保冷</a:t>
            </a:r>
            <a:r>
              <a:rPr lang="ja-JP" altLang="en-US" dirty="0"/>
              <a:t>袋で保温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224965" cy="30026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591684" cy="30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９</a:t>
            </a:r>
            <a:r>
              <a:rPr kumimoji="1" lang="ja-JP" altLang="en-US" sz="2800" dirty="0" smtClean="0"/>
              <a:t>－３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ご飯の保温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558280" cy="4073624"/>
          </a:xfrm>
        </p:spPr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レトルトご飯をゆでる（５分）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6858"/>
            <a:ext cx="3695747" cy="2745939"/>
          </a:xfr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860032" y="1556792"/>
            <a:ext cx="3838200" cy="3888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保冷ボックスに入れて保温調理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6858"/>
            <a:ext cx="3622176" cy="2738366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139952" y="3501008"/>
            <a:ext cx="79208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5659940"/>
            <a:ext cx="468052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通常は１５分以上加熱のところ　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１０分</a:t>
            </a:r>
            <a:r>
              <a:rPr kumimoji="1" lang="ja-JP" altLang="en-US" dirty="0" smtClean="0"/>
              <a:t>の節約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92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９</a:t>
            </a:r>
            <a:r>
              <a:rPr kumimoji="1" lang="ja-JP" altLang="en-US" sz="2800" dirty="0" smtClean="0"/>
              <a:t>－４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料　理　手　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①材料をフライパンで炒める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25978" y="1556792"/>
            <a:ext cx="42702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altLang="ja-JP" dirty="0" smtClean="0"/>
          </a:p>
          <a:p>
            <a:pPr marL="0" indent="0">
              <a:buFont typeface="Wingdings 2"/>
              <a:buNone/>
            </a:pPr>
            <a:r>
              <a:rPr lang="ja-JP" altLang="en-US" dirty="0" smtClean="0"/>
              <a:t>②カレールーを入れて沸騰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24702"/>
            <a:ext cx="3672408" cy="27543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13" y="2942288"/>
            <a:ext cx="3892178" cy="2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被災</a:t>
            </a:r>
            <a:r>
              <a:rPr kumimoji="1" lang="ja-JP" altLang="en-US" dirty="0" smtClean="0"/>
              <a:t>時のマンション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77500" lnSpcReduction="20000"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建物の倒壊</a:t>
            </a:r>
            <a:r>
              <a:rPr kumimoji="1" lang="ja-JP" altLang="en-US" dirty="0" smtClean="0"/>
              <a:t>はまれ　　　　　　　　　自宅で避難生活をする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公共</a:t>
            </a:r>
            <a:r>
              <a:rPr lang="ja-JP" altLang="en-US" dirty="0"/>
              <a:t>インフラ</a:t>
            </a:r>
            <a:r>
              <a:rPr lang="ja-JP" altLang="en-US" dirty="0" smtClean="0"/>
              <a:t>が止まる　</a:t>
            </a:r>
            <a:r>
              <a:rPr lang="ja-JP" altLang="en-US" dirty="0" smtClean="0"/>
              <a:t>（</a:t>
            </a:r>
            <a:r>
              <a:rPr lang="ja-JP" altLang="en-US" dirty="0" smtClean="0"/>
              <a:t>阪神淡路</a:t>
            </a:r>
            <a:r>
              <a:rPr lang="ja-JP" altLang="en-US" dirty="0"/>
              <a:t>大震災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場合）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</a:t>
            </a:r>
            <a:r>
              <a:rPr lang="ja-JP" altLang="en-US" dirty="0" smtClean="0"/>
              <a:t>電気</a:t>
            </a:r>
            <a:r>
              <a:rPr lang="ja-JP" altLang="en-US" dirty="0"/>
              <a:t>が止まる　</a:t>
            </a:r>
            <a:r>
              <a:rPr lang="en-US" altLang="ja-JP" dirty="0" smtClean="0"/>
              <a:t>―</a:t>
            </a:r>
            <a:r>
              <a:rPr lang="ja-JP" altLang="en-US" spc="300" dirty="0"/>
              <a:t>　</a:t>
            </a:r>
            <a:r>
              <a:rPr lang="ja-JP" altLang="en-US" spc="300" dirty="0" smtClean="0"/>
              <a:t>３日後</a:t>
            </a:r>
            <a:endParaRPr lang="en-US" altLang="ja-JP" spc="300" dirty="0"/>
          </a:p>
          <a:p>
            <a:pPr marL="0" indent="0">
              <a:buNone/>
            </a:pPr>
            <a:r>
              <a:rPr lang="ja-JP" altLang="en-US" spc="300" dirty="0"/>
              <a:t>　　　 ガスが止まる　</a:t>
            </a:r>
            <a:r>
              <a:rPr lang="en-US" altLang="ja-JP" spc="300" dirty="0" smtClean="0"/>
              <a:t>―</a:t>
            </a:r>
            <a:r>
              <a:rPr lang="ja-JP" altLang="en-US" spc="300" dirty="0" smtClean="0"/>
              <a:t>　２週間後</a:t>
            </a:r>
            <a:endParaRPr lang="en-US" altLang="ja-JP" spc="300" dirty="0"/>
          </a:p>
          <a:p>
            <a:pPr marL="0" indent="0">
              <a:buNone/>
            </a:pPr>
            <a:r>
              <a:rPr lang="ja-JP" altLang="en-US" spc="300" dirty="0"/>
              <a:t>　　　 水道が止まる　</a:t>
            </a:r>
            <a:r>
              <a:rPr lang="en-US" altLang="ja-JP" spc="300" dirty="0" smtClean="0"/>
              <a:t>―</a:t>
            </a:r>
            <a:r>
              <a:rPr lang="ja-JP" altLang="en-US" spc="300" dirty="0" smtClean="0"/>
              <a:t>　１か月後</a:t>
            </a:r>
            <a:endParaRPr lang="en-US" altLang="ja-JP" spc="300" dirty="0" smtClean="0"/>
          </a:p>
          <a:p>
            <a:pPr marL="0" indent="0">
              <a:buNone/>
            </a:pPr>
            <a:r>
              <a:rPr lang="ja-JP" altLang="en-US" spc="300" dirty="0"/>
              <a:t>　</a:t>
            </a:r>
            <a:r>
              <a:rPr lang="ja-JP" altLang="en-US" spc="300" dirty="0" smtClean="0"/>
              <a:t>　　 スーパーの販売開始　</a:t>
            </a:r>
            <a:r>
              <a:rPr lang="en-US" altLang="ja-JP" spc="300" dirty="0" smtClean="0"/>
              <a:t>―</a:t>
            </a:r>
            <a:r>
              <a:rPr lang="ja-JP" altLang="en-US" spc="300" dirty="0" smtClean="0"/>
              <a:t>　数週間後</a:t>
            </a:r>
            <a:endParaRPr lang="en-US" altLang="ja-JP" spc="300" dirty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マンションの設備に</a:t>
            </a:r>
            <a:r>
              <a:rPr lang="ja-JP" altLang="en-US" dirty="0"/>
              <a:t>被害が</a:t>
            </a:r>
            <a:r>
              <a:rPr lang="ja-JP" altLang="en-US" dirty="0" smtClean="0"/>
              <a:t>出ると長引く　</a:t>
            </a:r>
            <a:r>
              <a:rPr lang="en-US" altLang="ja-JP" dirty="0" smtClean="0"/>
              <a:t>―</a:t>
            </a:r>
            <a:r>
              <a:rPr lang="ja-JP" altLang="en-US" dirty="0" smtClean="0"/>
              <a:t>　修理業者が来ない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排水管に被害があるとさらに修理が遅れる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en-US" altLang="ja-JP" spc="300" dirty="0" smtClean="0"/>
          </a:p>
        </p:txBody>
      </p:sp>
      <p:sp>
        <p:nvSpPr>
          <p:cNvPr id="8" name="右矢印 7"/>
          <p:cNvSpPr/>
          <p:nvPr/>
        </p:nvSpPr>
        <p:spPr>
          <a:xfrm>
            <a:off x="3203848" y="1889875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2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９</a:t>
            </a:r>
            <a:r>
              <a:rPr kumimoji="1" lang="ja-JP" altLang="en-US" sz="2800" dirty="0" smtClean="0"/>
              <a:t>－５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保　温　調　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タオルに包んで保温</a:t>
            </a:r>
            <a:r>
              <a:rPr kumimoji="1" lang="ja-JP" altLang="en-US" b="1" dirty="0" smtClean="0"/>
              <a:t>３０分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425206" cy="25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4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lang="ja-JP" altLang="en-US" dirty="0"/>
              <a:t>９</a:t>
            </a:r>
            <a:r>
              <a:rPr lang="ja-JP" altLang="en-US" sz="2800" dirty="0"/>
              <a:t>－６</a:t>
            </a:r>
            <a:r>
              <a:rPr lang="en-US" altLang="ja-JP" dirty="0" smtClean="0"/>
              <a:t>]</a:t>
            </a:r>
            <a:r>
              <a:rPr lang="ja-JP" altLang="en-US" dirty="0" smtClean="0"/>
              <a:t>　　　出来上がり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5786635" cy="43399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4" y="1700808"/>
            <a:ext cx="3744416" cy="2808312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4" y="4005064"/>
            <a:ext cx="5389593" cy="2604607"/>
          </a:xfrm>
        </p:spPr>
      </p:pic>
    </p:spTree>
    <p:extLst>
      <p:ext uri="{BB962C8B-B14F-4D97-AF65-F5344CB8AC3E}">
        <p14:creationId xmlns:p14="http://schemas.microsoft.com/office/powerpoint/2010/main" val="2271864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558487" y="692696"/>
            <a:ext cx="8064896" cy="1080864"/>
          </a:xfrm>
        </p:spPr>
        <p:txBody>
          <a:bodyPr>
            <a:normAutofit fontScale="90000"/>
          </a:bodyPr>
          <a:lstStyle/>
          <a:p>
            <a:r>
              <a:rPr kumimoji="1" lang="en-US" altLang="ja-JP" sz="33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3300" dirty="0" smtClean="0">
                <a:solidFill>
                  <a:schemeClr val="tx1"/>
                </a:solidFill>
              </a:rPr>
              <a:t>１０</a:t>
            </a:r>
            <a:r>
              <a:rPr kumimoji="1" lang="en-US" altLang="ja-JP" sz="3300" dirty="0" smtClean="0">
                <a:solidFill>
                  <a:schemeClr val="tx1"/>
                </a:solidFill>
              </a:rPr>
              <a:t>]</a:t>
            </a:r>
            <a:r>
              <a:rPr kumimoji="1" lang="ja-JP" altLang="en-US" dirty="0" smtClean="0"/>
              <a:t>　</a:t>
            </a:r>
            <a:r>
              <a:rPr kumimoji="1" lang="ja-JP" altLang="en-US" sz="6600" dirty="0" smtClean="0"/>
              <a:t>おにぎりでチャーハン</a:t>
            </a:r>
            <a:endParaRPr kumimoji="1" lang="ja-JP" altLang="en-US" sz="6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5260735" cy="39455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657600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１０</a:t>
            </a:r>
            <a:r>
              <a:rPr kumimoji="1" lang="ja-JP" altLang="en-US" sz="2800" dirty="0" smtClean="0"/>
              <a:t>－１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材　　　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おにぎり</a:t>
            </a:r>
            <a:endParaRPr kumimoji="1" lang="en-US" altLang="ja-JP" dirty="0" smtClean="0"/>
          </a:p>
          <a:p>
            <a:r>
              <a:rPr lang="ja-JP" altLang="en-US" dirty="0" smtClean="0"/>
              <a:t>卵</a:t>
            </a:r>
            <a:endParaRPr lang="en-US" altLang="ja-JP" dirty="0" smtClean="0"/>
          </a:p>
          <a:p>
            <a:r>
              <a:rPr kumimoji="1" lang="ja-JP" altLang="en-US" dirty="0"/>
              <a:t>青</a:t>
            </a:r>
            <a:r>
              <a:rPr kumimoji="1" lang="ja-JP" altLang="en-US" dirty="0" smtClean="0"/>
              <a:t>ネギ</a:t>
            </a:r>
            <a:endParaRPr kumimoji="1" lang="en-US" altLang="ja-JP" dirty="0" smtClean="0"/>
          </a:p>
          <a:p>
            <a:r>
              <a:rPr lang="ja-JP" altLang="en-US" dirty="0" smtClean="0"/>
              <a:t>ソーセージ</a:t>
            </a:r>
            <a:endParaRPr lang="en-US" altLang="ja-JP" dirty="0" smtClean="0"/>
          </a:p>
          <a:p>
            <a:r>
              <a:rPr kumimoji="1" lang="ja-JP" altLang="en-US" dirty="0" smtClean="0"/>
              <a:t>干シイタケ</a:t>
            </a:r>
            <a:endParaRPr kumimoji="1" lang="en-US" altLang="ja-JP" dirty="0" smtClean="0"/>
          </a:p>
          <a:p>
            <a:r>
              <a:rPr lang="ja-JP" altLang="en-US" dirty="0"/>
              <a:t>コーン</a:t>
            </a:r>
            <a:r>
              <a:rPr lang="ja-JP" altLang="en-US" dirty="0" smtClean="0"/>
              <a:t>の缶詰</a:t>
            </a:r>
            <a:endParaRPr lang="en-US" altLang="ja-JP" dirty="0" smtClean="0"/>
          </a:p>
          <a:p>
            <a:r>
              <a:rPr kumimoji="1" lang="ja-JP" altLang="en-US" dirty="0"/>
              <a:t>調味料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4" y="1844824"/>
            <a:ext cx="5371582" cy="4032448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5"/>
            <a:ext cx="2448272" cy="18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１０</a:t>
            </a:r>
            <a:r>
              <a:rPr kumimoji="1" lang="ja-JP" altLang="en-US" sz="2800" dirty="0" smtClean="0"/>
              <a:t>－２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料 理 の 手 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4572000"/>
          </a:xfrm>
        </p:spPr>
        <p:txBody>
          <a:bodyPr/>
          <a:lstStyle/>
          <a:p>
            <a:r>
              <a:rPr kumimoji="1" lang="ja-JP" altLang="en-US" dirty="0" smtClean="0"/>
              <a:t>①　おにぎりと卵をビニール袋に入れて混ぜる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8" y="2138215"/>
            <a:ext cx="3408040" cy="255603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363"/>
            <a:ext cx="2948503" cy="22113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69" y="4707679"/>
            <a:ext cx="2232248" cy="16741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45" y="2160302"/>
            <a:ext cx="3035747" cy="22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１０</a:t>
            </a:r>
            <a:r>
              <a:rPr kumimoji="1" lang="ja-JP" altLang="en-US" sz="2800" dirty="0" smtClean="0"/>
              <a:t>－３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料 理 の 手 順</a:t>
            </a:r>
            <a:r>
              <a:rPr kumimoji="1" lang="ja-JP" altLang="en-US" sz="2800" dirty="0" err="1" smtClean="0"/>
              <a:t>ー</a:t>
            </a:r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590728" cy="4681728"/>
          </a:xfrm>
        </p:spPr>
        <p:txBody>
          <a:bodyPr/>
          <a:lstStyle/>
          <a:p>
            <a:r>
              <a:rPr kumimoji="1" lang="ja-JP" altLang="en-US" dirty="0" smtClean="0"/>
              <a:t>②　フライパンで材料を炒める</a:t>
            </a:r>
            <a:endParaRPr kumimoji="1" lang="en-US" altLang="ja-JP" dirty="0" smtClean="0"/>
          </a:p>
          <a:p>
            <a:r>
              <a:rPr lang="ja-JP" altLang="en-US" dirty="0" smtClean="0"/>
              <a:t>③　卵まぜおにぎりを入れて　　　炒める</a:t>
            </a:r>
            <a:endParaRPr lang="en-US" altLang="ja-JP" dirty="0" smtClean="0"/>
          </a:p>
          <a:p>
            <a:r>
              <a:rPr kumimoji="1" lang="ja-JP" altLang="en-US" dirty="0" smtClean="0"/>
              <a:t>④　味付け</a:t>
            </a:r>
            <a:r>
              <a:rPr kumimoji="1" lang="ja-JP" altLang="en-US" dirty="0"/>
              <a:t>を</a:t>
            </a:r>
            <a:r>
              <a:rPr kumimoji="1" lang="ja-JP" altLang="en-US" dirty="0" smtClean="0"/>
              <a:t>して、青ネギを鋏で刻み入れる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512501" cy="3384376"/>
          </a:xfrm>
        </p:spPr>
      </p:pic>
    </p:spTree>
    <p:extLst>
      <p:ext uri="{BB962C8B-B14F-4D97-AF65-F5344CB8AC3E}">
        <p14:creationId xmlns:p14="http://schemas.microsoft.com/office/powerpoint/2010/main" val="1054966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１０</a:t>
            </a:r>
            <a:r>
              <a:rPr kumimoji="1" lang="ja-JP" altLang="en-US" sz="2800" dirty="0" smtClean="0"/>
              <a:t>－４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出 来 上 が り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335554" cy="3744416"/>
          </a:xfrm>
        </p:spPr>
      </p:pic>
    </p:spTree>
    <p:extLst>
      <p:ext uri="{BB962C8B-B14F-4D97-AF65-F5344CB8AC3E}">
        <p14:creationId xmlns:p14="http://schemas.microsoft.com/office/powerpoint/2010/main" val="367481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自宅</a:t>
            </a:r>
            <a:r>
              <a:rPr kumimoji="1" lang="ja-JP" altLang="en-US" dirty="0" smtClean="0"/>
              <a:t>でクッキングするための必需品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342256" cy="4681728"/>
          </a:xfrm>
        </p:spPr>
        <p:txBody>
          <a:bodyPr/>
          <a:lstStyle/>
          <a:p>
            <a:endParaRPr kumimoji="1" lang="en-US" altLang="ja-JP" dirty="0" smtClean="0"/>
          </a:p>
          <a:p>
            <a:r>
              <a:rPr lang="ja-JP" altLang="en-US" sz="3600" dirty="0"/>
              <a:t>水</a:t>
            </a:r>
          </a:p>
          <a:p>
            <a:r>
              <a:rPr kumimoji="1" lang="ja-JP" altLang="en-US" sz="3600" dirty="0" smtClean="0"/>
              <a:t>ガスコンロ＆ボンベ</a:t>
            </a:r>
            <a:endParaRPr kumimoji="1" lang="en-US" altLang="ja-JP" sz="3600" dirty="0" smtClean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048"/>
            <a:ext cx="2950812" cy="3590156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644008" y="1556792"/>
            <a:ext cx="42702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6" name="コンテンツ プレースホルダー 6"/>
          <p:cNvSpPr txBox="1">
            <a:spLocks/>
          </p:cNvSpPr>
          <p:nvPr/>
        </p:nvSpPr>
        <p:spPr>
          <a:xfrm>
            <a:off x="4875656" y="3140968"/>
            <a:ext cx="40386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7"/>
            <a:ext cx="3559388" cy="26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 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　　衛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/>
              <a:t>生　管　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ja-JP" dirty="0" smtClean="0"/>
          </a:p>
          <a:p>
            <a:r>
              <a:rPr lang="ja-JP" altLang="en-US" dirty="0" smtClean="0"/>
              <a:t>衛生３原則　　　①　細菌をつけない　　⇒　素手で触らない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 ②</a:t>
            </a:r>
            <a:r>
              <a:rPr lang="ja-JP" altLang="en-US" dirty="0"/>
              <a:t>　</a:t>
            </a:r>
            <a:r>
              <a:rPr lang="ja-JP" altLang="en-US" dirty="0" smtClean="0"/>
              <a:t>細菌を増やさない　⇒　時間管理をする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３５～３７℃細菌増殖活発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 ③　細菌をやっつける　⇒　</a:t>
            </a:r>
            <a:r>
              <a:rPr lang="en-US" altLang="ja-JP" dirty="0" smtClean="0"/>
              <a:t>75℃</a:t>
            </a:r>
            <a:r>
              <a:rPr lang="en-US" altLang="ja-JP" sz="2800" dirty="0" smtClean="0"/>
              <a:t>1</a:t>
            </a:r>
            <a:r>
              <a:rPr lang="ja-JP" altLang="en-US" dirty="0" smtClean="0"/>
              <a:t>分以上加熱する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飲み水　　　　　　　　　　　　　</a:t>
            </a:r>
            <a:r>
              <a:rPr lang="ja-JP" altLang="en-US" dirty="0" smtClean="0"/>
              <a:t>　１日</a:t>
            </a:r>
            <a:r>
              <a:rPr lang="ja-JP" altLang="en-US" dirty="0" smtClean="0"/>
              <a:t>一人</a:t>
            </a:r>
            <a:r>
              <a:rPr lang="ja-JP" altLang="en-US" dirty="0" smtClean="0"/>
              <a:t>３ リットル</a:t>
            </a:r>
            <a:endParaRPr lang="en-US" altLang="ja-JP" dirty="0" smtClean="0"/>
          </a:p>
          <a:p>
            <a:r>
              <a:rPr kumimoji="1" lang="ja-JP" altLang="en-US" dirty="0"/>
              <a:t>下</a:t>
            </a:r>
            <a:r>
              <a:rPr kumimoji="1" lang="ja-JP" altLang="en-US" dirty="0" smtClean="0"/>
              <a:t>ごしらえ・洗う水　　　　　　</a:t>
            </a:r>
            <a:r>
              <a:rPr kumimoji="1" lang="ja-JP" altLang="en-US" dirty="0" smtClean="0"/>
              <a:t>　不足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風呂水をためておく</a:t>
            </a:r>
            <a:r>
              <a:rPr kumimoji="1" lang="en-US" altLang="ja-JP" dirty="0" smtClean="0"/>
              <a:t>〉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いかに衛生的に調理して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/>
              <a:t>後片付け</a:t>
            </a:r>
            <a:r>
              <a:rPr lang="ja-JP" altLang="en-US" dirty="0" smtClean="0"/>
              <a:t>を</a:t>
            </a:r>
            <a:r>
              <a:rPr lang="ja-JP" altLang="en-US" dirty="0"/>
              <a:t>するか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2843808" y="386150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843808" y="4174686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918636" y="4437112"/>
            <a:ext cx="7973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5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 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５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　衛 生 グ ッ 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キッチンペーパー</a:t>
            </a:r>
            <a:endParaRPr lang="en-US" altLang="ja-JP" dirty="0" smtClean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2000" dirty="0" smtClean="0"/>
              <a:t>（濡れた</a:t>
            </a:r>
            <a:r>
              <a:rPr lang="ja-JP" altLang="en-US" sz="2000" dirty="0" smtClean="0"/>
              <a:t>布巾は不衛生</a:t>
            </a:r>
            <a:r>
              <a:rPr lang="ja-JP" altLang="en-US" sz="2000" dirty="0" smtClean="0"/>
              <a:t>）</a:t>
            </a:r>
            <a:endParaRPr lang="ja-JP" altLang="en-US" sz="2000" dirty="0"/>
          </a:p>
          <a:p>
            <a:r>
              <a:rPr kumimoji="1" lang="ja-JP" altLang="en-US" dirty="0" smtClean="0"/>
              <a:t>食品ラップ　　　　</a:t>
            </a:r>
            <a:endParaRPr kumimoji="1" lang="en-US" altLang="ja-JP" sz="2000" dirty="0" smtClean="0"/>
          </a:p>
          <a:p>
            <a:r>
              <a:rPr lang="ja-JP" altLang="en-US" dirty="0"/>
              <a:t>アルミ</a:t>
            </a:r>
            <a:r>
              <a:rPr lang="ja-JP" altLang="en-US" dirty="0" smtClean="0"/>
              <a:t>箔　　　　　</a:t>
            </a:r>
            <a:endParaRPr lang="en-US" altLang="ja-JP" dirty="0"/>
          </a:p>
          <a:p>
            <a:r>
              <a:rPr lang="ja-JP" altLang="en-US" dirty="0" smtClean="0"/>
              <a:t>ビニール袋</a:t>
            </a:r>
            <a:endParaRPr lang="en-US" altLang="ja-JP" dirty="0" smtClean="0"/>
          </a:p>
          <a:p>
            <a:r>
              <a:rPr lang="ja-JP" altLang="en-US" dirty="0" smtClean="0"/>
              <a:t>ナイロン</a:t>
            </a:r>
            <a:r>
              <a:rPr lang="ja-JP" altLang="en-US" dirty="0"/>
              <a:t>手袋</a:t>
            </a:r>
            <a:endParaRPr lang="en-US" altLang="ja-JP" dirty="0"/>
          </a:p>
          <a:p>
            <a:r>
              <a:rPr lang="ja-JP" altLang="en-US" dirty="0" smtClean="0"/>
              <a:t>クッキングシート</a:t>
            </a:r>
            <a:endParaRPr lang="en-US" altLang="ja-JP" dirty="0" smtClean="0"/>
          </a:p>
          <a:p>
            <a:pPr marL="0" indent="0">
              <a:lnSpc>
                <a:spcPts val="2100"/>
              </a:lnSpc>
              <a:buNone/>
            </a:pPr>
            <a:r>
              <a:rPr lang="ja-JP" altLang="en-US" dirty="0" smtClean="0"/>
              <a:t>　　　</a:t>
            </a:r>
            <a:r>
              <a:rPr lang="ja-JP" altLang="en-US" sz="1800" dirty="0" smtClean="0"/>
              <a:t>（まな板・フライパンを汚さない）</a:t>
            </a:r>
            <a:endParaRPr lang="en-US" altLang="ja-JP" sz="1800" dirty="0" smtClean="0"/>
          </a:p>
          <a:p>
            <a:r>
              <a:rPr lang="ja-JP" altLang="en-US" dirty="0" smtClean="0"/>
              <a:t>アルコール液</a:t>
            </a:r>
            <a:endParaRPr lang="en-US" altLang="ja-JP" dirty="0" smtClean="0"/>
          </a:p>
          <a:p>
            <a:pPr marL="0" indent="0">
              <a:lnSpc>
                <a:spcPts val="2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2000" dirty="0" smtClean="0"/>
              <a:t>（乾いた</a:t>
            </a:r>
            <a:r>
              <a:rPr lang="ja-JP" altLang="en-US" sz="2000" dirty="0" smtClean="0"/>
              <a:t>状態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使用する）</a:t>
            </a:r>
            <a:endParaRPr lang="en-US" altLang="ja-JP" sz="2000" dirty="0" smtClean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645264" cy="3168352"/>
          </a:xfrm>
        </p:spPr>
      </p:pic>
    </p:spTree>
    <p:extLst>
      <p:ext uri="{BB962C8B-B14F-4D97-AF65-F5344CB8AC3E}">
        <p14:creationId xmlns:p14="http://schemas.microsoft.com/office/powerpoint/2010/main" val="42828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６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食器・まな板を汚さない工夫　　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026696" cy="4953821"/>
          </a:xfrm>
        </p:spPr>
      </p:pic>
    </p:spTree>
    <p:extLst>
      <p:ext uri="{BB962C8B-B14F-4D97-AF65-F5344CB8AC3E}">
        <p14:creationId xmlns:p14="http://schemas.microsoft.com/office/powerpoint/2010/main" val="135391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７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家　庭　料　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/>
              <a:t>被災</a:t>
            </a:r>
            <a:r>
              <a:rPr lang="ja-JP" altLang="en-US" dirty="0" smtClean="0"/>
              <a:t>１日目　　　　　　　火を使わない食事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被災２日目～　　　　　　ガスコンロで調理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400" dirty="0" smtClean="0"/>
              <a:t>　①　冷蔵庫内の整理　⇒　</a:t>
            </a:r>
            <a:r>
              <a:rPr lang="ja-JP" altLang="en-US" sz="2400" dirty="0"/>
              <a:t>傷みの早いものから順に使用する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②　買い置き品の利用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カップ</a:t>
            </a:r>
            <a:r>
              <a:rPr lang="ja-JP" altLang="en-US" sz="2400" dirty="0" err="1" smtClean="0"/>
              <a:t>めん</a:t>
            </a:r>
            <a:r>
              <a:rPr lang="ja-JP" altLang="en-US" sz="2400" dirty="0" smtClean="0"/>
              <a:t>・米・乾麺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餅・缶詰・乾物</a:t>
            </a:r>
            <a:endParaRPr lang="ja-JP" altLang="en-US" sz="2400" dirty="0"/>
          </a:p>
          <a:p>
            <a:endParaRPr kumimoji="1"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 flipV="1">
            <a:off x="2771800" y="1628801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flipV="1">
            <a:off x="2987824" y="263691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65771"/>
            <a:ext cx="4691648" cy="25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2485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300" dirty="0" smtClean="0">
                <a:solidFill>
                  <a:schemeClr val="tx1"/>
                </a:solidFill>
              </a:rPr>
              <a:t>　　</a:t>
            </a:r>
            <a:r>
              <a:rPr kumimoji="1" lang="en-US" altLang="ja-JP" sz="33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3300" dirty="0" smtClean="0">
                <a:solidFill>
                  <a:schemeClr val="tx1"/>
                </a:solidFill>
              </a:rPr>
              <a:t>８</a:t>
            </a:r>
            <a:r>
              <a:rPr kumimoji="1" lang="en-US" altLang="ja-JP" sz="3300" dirty="0" smtClean="0">
                <a:solidFill>
                  <a:schemeClr val="tx1"/>
                </a:solidFill>
              </a:rPr>
              <a:t>]</a:t>
            </a:r>
            <a:r>
              <a:rPr kumimoji="1" lang="ja-JP" altLang="en-US" sz="3300" dirty="0" smtClean="0">
                <a:solidFill>
                  <a:schemeClr val="tx1"/>
                </a:solidFill>
              </a:rPr>
              <a:t>　　　</a:t>
            </a:r>
            <a:r>
              <a:rPr kumimoji="1" lang="ja-JP" altLang="en-US" sz="6600" dirty="0" smtClean="0"/>
              <a:t>ホウトウ鍋</a:t>
            </a:r>
            <a:endParaRPr kumimoji="1" lang="ja-JP" altLang="en-US" sz="6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67" y="2492896"/>
            <a:ext cx="5797640" cy="38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0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８</a:t>
            </a:r>
            <a:r>
              <a:rPr kumimoji="1" lang="ja-JP" altLang="en-US" sz="2800" dirty="0" smtClean="0"/>
              <a:t>－１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　　材　　　　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ペットボトルの水</a:t>
            </a:r>
            <a:endParaRPr kumimoji="1" lang="en-US" altLang="ja-JP" dirty="0" smtClean="0"/>
          </a:p>
          <a:p>
            <a:r>
              <a:rPr kumimoji="1" lang="ja-JP" altLang="en-US" dirty="0" smtClean="0"/>
              <a:t>乾麺</a:t>
            </a:r>
            <a:endParaRPr kumimoji="1" lang="en-US" altLang="ja-JP" dirty="0" smtClean="0"/>
          </a:p>
          <a:p>
            <a:r>
              <a:rPr lang="ja-JP" altLang="en-US" dirty="0" smtClean="0"/>
              <a:t>ニンジン</a:t>
            </a:r>
            <a:endParaRPr lang="en-US" altLang="ja-JP" dirty="0" smtClean="0"/>
          </a:p>
          <a:p>
            <a:r>
              <a:rPr kumimoji="1" lang="ja-JP" altLang="en-US" dirty="0" smtClean="0"/>
              <a:t>かぼちゃ</a:t>
            </a:r>
            <a:endParaRPr kumimoji="1" lang="en-US" altLang="ja-JP" dirty="0" smtClean="0"/>
          </a:p>
          <a:p>
            <a:r>
              <a:rPr lang="ja-JP" altLang="en-US" dirty="0" smtClean="0"/>
              <a:t>大根</a:t>
            </a:r>
            <a:endParaRPr lang="en-US" altLang="ja-JP" dirty="0" smtClean="0"/>
          </a:p>
          <a:p>
            <a:r>
              <a:rPr kumimoji="1" lang="ja-JP" altLang="en-US" dirty="0" smtClean="0"/>
              <a:t>ごぼう</a:t>
            </a:r>
            <a:endParaRPr kumimoji="1" lang="en-US" altLang="ja-JP" dirty="0" smtClean="0"/>
          </a:p>
          <a:p>
            <a:r>
              <a:rPr lang="ja-JP" altLang="en-US" dirty="0"/>
              <a:t>青</a:t>
            </a:r>
            <a:r>
              <a:rPr lang="ja-JP" altLang="en-US" dirty="0" smtClean="0"/>
              <a:t>ネギ</a:t>
            </a:r>
            <a:endParaRPr lang="en-US" altLang="ja-JP" dirty="0" smtClean="0"/>
          </a:p>
          <a:p>
            <a:r>
              <a:rPr kumimoji="1" lang="ja-JP" altLang="en-US" dirty="0" smtClean="0"/>
              <a:t>干シイタケ</a:t>
            </a:r>
            <a:endParaRPr kumimoji="1" lang="en-US" altLang="ja-JP" dirty="0" smtClean="0"/>
          </a:p>
          <a:p>
            <a:r>
              <a:rPr lang="ja-JP" altLang="en-US" dirty="0" smtClean="0"/>
              <a:t>エノキダケ</a:t>
            </a:r>
            <a:endParaRPr lang="en-US" altLang="ja-JP" dirty="0" smtClean="0"/>
          </a:p>
          <a:p>
            <a:r>
              <a:rPr kumimoji="1" lang="ja-JP" altLang="en-US" dirty="0" smtClean="0"/>
              <a:t>油揚げ</a:t>
            </a:r>
            <a:endParaRPr kumimoji="1" lang="en-US" altLang="ja-JP" dirty="0" smtClean="0"/>
          </a:p>
          <a:p>
            <a:r>
              <a:rPr lang="ja-JP" altLang="en-US" dirty="0"/>
              <a:t>サバ</a:t>
            </a:r>
            <a:r>
              <a:rPr lang="ja-JP" altLang="en-US" dirty="0" smtClean="0"/>
              <a:t>の</a:t>
            </a:r>
            <a:r>
              <a:rPr lang="ja-JP" altLang="en-US" dirty="0"/>
              <a:t>水</a:t>
            </a:r>
            <a:r>
              <a:rPr lang="ja-JP" altLang="en-US" dirty="0" smtClean="0"/>
              <a:t>煮缶</a:t>
            </a:r>
            <a:endParaRPr lang="en-US" altLang="ja-JP" dirty="0" smtClean="0"/>
          </a:p>
          <a:p>
            <a:r>
              <a:rPr lang="ja-JP" altLang="en-US" dirty="0"/>
              <a:t>味噌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5419328" cy="4064496"/>
          </a:xfrm>
        </p:spPr>
      </p:pic>
    </p:spTree>
    <p:extLst>
      <p:ext uri="{BB962C8B-B14F-4D97-AF65-F5344CB8AC3E}">
        <p14:creationId xmlns:p14="http://schemas.microsoft.com/office/powerpoint/2010/main" val="2975299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クール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</TotalTime>
  <Words>150</Words>
  <Application>Microsoft Office PowerPoint</Application>
  <PresentationFormat>画面に合わせる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クール</vt:lpstr>
      <vt:lpstr>被災時クッキング</vt:lpstr>
      <vt:lpstr>　　　　　[１]　　被災時のマンション</vt:lpstr>
      <vt:lpstr>　　[２]　自宅でクッキングするための必需品</vt:lpstr>
      <vt:lpstr>　　　 　[３]　　　　衛　生　管　理</vt:lpstr>
      <vt:lpstr>　　　　 　[５]　　　衛 生 グ ッ ズ</vt:lpstr>
      <vt:lpstr>[６]　　食器・まな板を汚さない工夫　　</vt:lpstr>
      <vt:lpstr>　　　　　　[７]　　家　庭　料　理</vt:lpstr>
      <vt:lpstr>　　[８]　　　ホウトウ鍋</vt:lpstr>
      <vt:lpstr>　　　　[８－１]　　　材　　　　料</vt:lpstr>
      <vt:lpstr>　　　　[８－２]　　クッキングシート</vt:lpstr>
      <vt:lpstr>　　　　　[８－３]　　汚さない工夫</vt:lpstr>
      <vt:lpstr>　　　　[８－４]　　ボンベの節約</vt:lpstr>
      <vt:lpstr>　　　[８－５]　　　料　理　手　順</vt:lpstr>
      <vt:lpstr>　　　　　[８－６]　　出来上がり</vt:lpstr>
      <vt:lpstr>　　[９]　　カレーライス</vt:lpstr>
      <vt:lpstr>　　　　　[９－１]　　　材　　　料</vt:lpstr>
      <vt:lpstr>　　　　[９－２]　　ボンベの節約ー２　　　　</vt:lpstr>
      <vt:lpstr>　　　　　[９－３]　　ご飯の保温</vt:lpstr>
      <vt:lpstr>　　　　[９－４]　　料　理　手　順</vt:lpstr>
      <vt:lpstr>　　　　[９－５]　　保　温　調　理</vt:lpstr>
      <vt:lpstr>　　　　[９－６]　　　出来上がり</vt:lpstr>
      <vt:lpstr>[１０]　おにぎりでチャーハン</vt:lpstr>
      <vt:lpstr>　　　　　[１０－１]　　材　　　料</vt:lpstr>
      <vt:lpstr>　　　[１０－２]　　料 理 の 手 順</vt:lpstr>
      <vt:lpstr>　　　　[１０－３]　料 理 の 手 順ー２</vt:lpstr>
      <vt:lpstr>　　　[１０－４]　　出 来 上 が 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被災時クッキング</dc:title>
  <dc:creator>アトリエコア</dc:creator>
  <cp:lastModifiedBy>アトリエコア</cp:lastModifiedBy>
  <cp:revision>33</cp:revision>
  <dcterms:created xsi:type="dcterms:W3CDTF">2010-10-05T15:34:09Z</dcterms:created>
  <dcterms:modified xsi:type="dcterms:W3CDTF">2010-10-06T08:31:14Z</dcterms:modified>
</cp:coreProperties>
</file>