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5"/>
  </p:notesMasterIdLst>
  <p:handoutMasterIdLst>
    <p:handoutMasterId r:id="rId26"/>
  </p:handoutMasterIdLst>
  <p:sldIdLst>
    <p:sldId id="1815" r:id="rId2"/>
    <p:sldId id="1825" r:id="rId3"/>
    <p:sldId id="1824" r:id="rId4"/>
    <p:sldId id="1816" r:id="rId5"/>
    <p:sldId id="1799" r:id="rId6"/>
    <p:sldId id="1800" r:id="rId7"/>
    <p:sldId id="336" r:id="rId8"/>
    <p:sldId id="342" r:id="rId9"/>
    <p:sldId id="1809" r:id="rId10"/>
    <p:sldId id="1811" r:id="rId11"/>
    <p:sldId id="1812" r:id="rId12"/>
    <p:sldId id="344" r:id="rId13"/>
    <p:sldId id="937" r:id="rId14"/>
    <p:sldId id="347" r:id="rId15"/>
    <p:sldId id="348" r:id="rId16"/>
    <p:sldId id="350" r:id="rId17"/>
    <p:sldId id="351" r:id="rId18"/>
    <p:sldId id="349" r:id="rId19"/>
    <p:sldId id="1813" r:id="rId20"/>
    <p:sldId id="346" r:id="rId21"/>
    <p:sldId id="355" r:id="rId22"/>
    <p:sldId id="1814" r:id="rId23"/>
    <p:sldId id="1796" r:id="rId24"/>
  </p:sldIdLst>
  <p:sldSz cx="9144000" cy="6858000" type="screen4x3"/>
  <p:notesSz cx="7023100" cy="93091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9900"/>
    <a:srgbClr val="0000CC"/>
    <a:srgbClr val="0066FF"/>
    <a:srgbClr val="9933FF"/>
    <a:srgbClr val="66FF33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482" autoAdjust="0"/>
  </p:normalViewPr>
  <p:slideViewPr>
    <p:cSldViewPr>
      <p:cViewPr>
        <p:scale>
          <a:sx n="79" d="100"/>
          <a:sy n="79" d="100"/>
        </p:scale>
        <p:origin x="-788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76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0CDFD5-C0D4-5D41-AE4D-46668B8700EC}" type="doc">
      <dgm:prSet loTypeId="urn:microsoft.com/office/officeart/2005/8/layout/cycle8" loCatId="" qsTypeId="urn:microsoft.com/office/officeart/2005/8/quickstyle/simple3" qsCatId="simple" csTypeId="urn:microsoft.com/office/officeart/2005/8/colors/accent0_1" csCatId="mainScheme" phldr="1"/>
      <dgm:spPr/>
    </dgm:pt>
    <dgm:pt modelId="{7771E04A-FA35-1B48-B684-848C78E09F93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accent1"/>
              </a:solidFill>
            </a:rPr>
            <a:t>Algo</a:t>
          </a:r>
          <a:r>
            <a:rPr lang="es-ES" sz="2000" dirty="0" smtClean="0">
              <a:solidFill>
                <a:schemeClr val="accent1"/>
              </a:solidFill>
            </a:rPr>
            <a:t> </a:t>
          </a:r>
          <a:r>
            <a:rPr lang="es-ES" sz="1800" dirty="0" smtClean="0"/>
            <a:t>(Tarea)</a:t>
          </a:r>
          <a:endParaRPr lang="es-ES" sz="1800" dirty="0"/>
        </a:p>
      </dgm:t>
    </dgm:pt>
    <dgm:pt modelId="{424B1A3B-4174-CE4D-9637-F0B75AAF0F1C}" type="parTrans" cxnId="{579DCD7E-AA61-2D44-8CA9-173F5B257EE3}">
      <dgm:prSet/>
      <dgm:spPr/>
      <dgm:t>
        <a:bodyPr/>
        <a:lstStyle/>
        <a:p>
          <a:endParaRPr lang="es-ES"/>
        </a:p>
      </dgm:t>
    </dgm:pt>
    <dgm:pt modelId="{0E30F44E-E397-794B-B96C-9AB7C2F0911A}" type="sibTrans" cxnId="{579DCD7E-AA61-2D44-8CA9-173F5B257EE3}">
      <dgm:prSet/>
      <dgm:spPr/>
      <dgm:t>
        <a:bodyPr/>
        <a:lstStyle/>
        <a:p>
          <a:endParaRPr lang="es-ES"/>
        </a:p>
      </dgm:t>
    </dgm:pt>
    <dgm:pt modelId="{C7004F5F-B29A-E443-AD28-011DFEF81E19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accent1"/>
              </a:solidFill>
            </a:rPr>
            <a:t>Dónde y cuándo</a:t>
          </a:r>
        </a:p>
        <a:p>
          <a:r>
            <a:rPr lang="es-ES" sz="1800" dirty="0" smtClean="0"/>
            <a:t>(Contexto)</a:t>
          </a:r>
          <a:endParaRPr lang="es-ES" sz="1800" dirty="0"/>
        </a:p>
      </dgm:t>
    </dgm:pt>
    <dgm:pt modelId="{5373BD9C-7FED-6A43-84C6-DC2D2C7BB9BC}" type="parTrans" cxnId="{033AC011-1F38-D643-BC66-BEEC9D103DB4}">
      <dgm:prSet/>
      <dgm:spPr/>
      <dgm:t>
        <a:bodyPr/>
        <a:lstStyle/>
        <a:p>
          <a:endParaRPr lang="es-ES"/>
        </a:p>
      </dgm:t>
    </dgm:pt>
    <dgm:pt modelId="{690BA7F6-9AC0-224B-93D6-3EE6D5E54333}" type="sibTrans" cxnId="{033AC011-1F38-D643-BC66-BEEC9D103DB4}">
      <dgm:prSet/>
      <dgm:spPr/>
      <dgm:t>
        <a:bodyPr/>
        <a:lstStyle/>
        <a:p>
          <a:endParaRPr lang="es-ES"/>
        </a:p>
      </dgm:t>
    </dgm:pt>
    <dgm:pt modelId="{410EA0E7-FFB8-DC42-8387-6EB780777532}">
      <dgm:prSet phldrT="[Texto]" custT="1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smtClean="0">
              <a:solidFill>
                <a:schemeClr val="accent1"/>
              </a:solidFill>
            </a:rPr>
            <a:t>Alguien</a:t>
          </a:r>
          <a:r>
            <a:rPr lang="es-ES" sz="2000" dirty="0" smtClean="0">
              <a:solidFill>
                <a:schemeClr val="accent1"/>
              </a:solidFill>
            </a:rPr>
            <a:t> </a:t>
          </a:r>
          <a:r>
            <a:rPr lang="es-ES" sz="1800" dirty="0" smtClean="0"/>
            <a:t>(Usuario)</a:t>
          </a:r>
          <a:endParaRPr lang="es-ES" sz="1800" dirty="0"/>
        </a:p>
      </dgm:t>
    </dgm:pt>
    <dgm:pt modelId="{F2EB81E1-2D21-AE41-AFEC-2344FB73EACE}" type="parTrans" cxnId="{EA36B5A2-433A-974F-BCE7-5B275077F84C}">
      <dgm:prSet/>
      <dgm:spPr/>
      <dgm:t>
        <a:bodyPr/>
        <a:lstStyle/>
        <a:p>
          <a:endParaRPr lang="es-ES"/>
        </a:p>
      </dgm:t>
    </dgm:pt>
    <dgm:pt modelId="{1C534A59-0B67-6D42-B6E4-A67B952C305C}" type="sibTrans" cxnId="{EA36B5A2-433A-974F-BCE7-5B275077F84C}">
      <dgm:prSet/>
      <dgm:spPr/>
      <dgm:t>
        <a:bodyPr/>
        <a:lstStyle/>
        <a:p>
          <a:endParaRPr lang="es-ES"/>
        </a:p>
      </dgm:t>
    </dgm:pt>
    <dgm:pt modelId="{808AB195-3117-3040-B626-75A65BCF6EDD}" type="pres">
      <dgm:prSet presAssocID="{BF0CDFD5-C0D4-5D41-AE4D-46668B8700EC}" presName="compositeShape" presStyleCnt="0">
        <dgm:presLayoutVars>
          <dgm:chMax val="7"/>
          <dgm:dir/>
          <dgm:resizeHandles val="exact"/>
        </dgm:presLayoutVars>
      </dgm:prSet>
      <dgm:spPr/>
    </dgm:pt>
    <dgm:pt modelId="{338A8D5B-3104-5F4A-8309-87932F38B082}" type="pres">
      <dgm:prSet presAssocID="{BF0CDFD5-C0D4-5D41-AE4D-46668B8700EC}" presName="wedge1" presStyleLbl="node1" presStyleIdx="0" presStyleCnt="3"/>
      <dgm:spPr/>
      <dgm:t>
        <a:bodyPr/>
        <a:lstStyle/>
        <a:p>
          <a:endParaRPr lang="es-ES"/>
        </a:p>
      </dgm:t>
    </dgm:pt>
    <dgm:pt modelId="{C3747826-5815-5145-9F5B-81A7998EC5D3}" type="pres">
      <dgm:prSet presAssocID="{BF0CDFD5-C0D4-5D41-AE4D-46668B8700EC}" presName="dummy1a" presStyleCnt="0"/>
      <dgm:spPr/>
    </dgm:pt>
    <dgm:pt modelId="{73817132-C0C0-2347-9B2E-3617352152AC}" type="pres">
      <dgm:prSet presAssocID="{BF0CDFD5-C0D4-5D41-AE4D-46668B8700EC}" presName="dummy1b" presStyleCnt="0"/>
      <dgm:spPr/>
    </dgm:pt>
    <dgm:pt modelId="{436147BD-D650-5840-916E-755F6C515ECE}" type="pres">
      <dgm:prSet presAssocID="{BF0CDFD5-C0D4-5D41-AE4D-46668B8700E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9D4EA7-BEEC-B242-9DFD-7299F545452E}" type="pres">
      <dgm:prSet presAssocID="{BF0CDFD5-C0D4-5D41-AE4D-46668B8700EC}" presName="wedge2" presStyleLbl="node1" presStyleIdx="1" presStyleCnt="3"/>
      <dgm:spPr/>
      <dgm:t>
        <a:bodyPr/>
        <a:lstStyle/>
        <a:p>
          <a:endParaRPr lang="es-ES"/>
        </a:p>
      </dgm:t>
    </dgm:pt>
    <dgm:pt modelId="{17FBEBCC-BA42-3A4C-8C71-EF5EA56AC1E6}" type="pres">
      <dgm:prSet presAssocID="{BF0CDFD5-C0D4-5D41-AE4D-46668B8700EC}" presName="dummy2a" presStyleCnt="0"/>
      <dgm:spPr/>
    </dgm:pt>
    <dgm:pt modelId="{E3B8B942-851F-AC48-83CE-C082EA1A5C70}" type="pres">
      <dgm:prSet presAssocID="{BF0CDFD5-C0D4-5D41-AE4D-46668B8700EC}" presName="dummy2b" presStyleCnt="0"/>
      <dgm:spPr/>
    </dgm:pt>
    <dgm:pt modelId="{F1C0B72B-60F0-734C-AFDD-6B8DC0E85F34}" type="pres">
      <dgm:prSet presAssocID="{BF0CDFD5-C0D4-5D41-AE4D-46668B8700E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68A17F-21F7-2446-8BBD-25F3A8AC0BB9}" type="pres">
      <dgm:prSet presAssocID="{BF0CDFD5-C0D4-5D41-AE4D-46668B8700EC}" presName="wedge3" presStyleLbl="node1" presStyleIdx="2" presStyleCnt="3"/>
      <dgm:spPr/>
      <dgm:t>
        <a:bodyPr/>
        <a:lstStyle/>
        <a:p>
          <a:endParaRPr lang="es-ES"/>
        </a:p>
      </dgm:t>
    </dgm:pt>
    <dgm:pt modelId="{3A936E79-DC1D-E542-98A0-A0A50D6D05E3}" type="pres">
      <dgm:prSet presAssocID="{BF0CDFD5-C0D4-5D41-AE4D-46668B8700EC}" presName="dummy3a" presStyleCnt="0"/>
      <dgm:spPr/>
    </dgm:pt>
    <dgm:pt modelId="{1AA274D7-0326-3645-90AC-77B80687C826}" type="pres">
      <dgm:prSet presAssocID="{BF0CDFD5-C0D4-5D41-AE4D-46668B8700EC}" presName="dummy3b" presStyleCnt="0"/>
      <dgm:spPr/>
    </dgm:pt>
    <dgm:pt modelId="{C252385F-8E75-004E-BDE6-60E88F5D7250}" type="pres">
      <dgm:prSet presAssocID="{BF0CDFD5-C0D4-5D41-AE4D-46668B8700E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0EFCD2-EAF2-FD41-950F-9329FE509269}" type="pres">
      <dgm:prSet presAssocID="{0E30F44E-E397-794B-B96C-9AB7C2F0911A}" presName="arrowWedge1" presStyleLbl="fgSibTrans2D1" presStyleIdx="0" presStyleCnt="3"/>
      <dgm:spPr>
        <a:solidFill>
          <a:schemeClr val="accent1"/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</dgm:pt>
    <dgm:pt modelId="{B5A737FC-4D60-E541-A641-58C77003DA83}" type="pres">
      <dgm:prSet presAssocID="{690BA7F6-9AC0-224B-93D6-3EE6D5E54333}" presName="arrowWedge2" presStyleLbl="fgSibTrans2D1" presStyleIdx="1" presStyleCnt="3"/>
      <dgm:spPr>
        <a:solidFill>
          <a:schemeClr val="accent1"/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</dgm:pt>
    <dgm:pt modelId="{2E2C537F-1DA8-194C-931C-3933AA966392}" type="pres">
      <dgm:prSet presAssocID="{1C534A59-0B67-6D42-B6E4-A67B952C305C}" presName="arrowWedge3" presStyleLbl="fgSibTrans2D1" presStyleIdx="2" presStyleCnt="3"/>
      <dgm:spPr>
        <a:solidFill>
          <a:schemeClr val="accent1"/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</dgm:pt>
  </dgm:ptLst>
  <dgm:cxnLst>
    <dgm:cxn modelId="{E7129E7E-6884-3847-A85C-3F5D398F6DE7}" type="presOf" srcId="{7771E04A-FA35-1B48-B684-848C78E09F93}" destId="{436147BD-D650-5840-916E-755F6C515ECE}" srcOrd="1" destOrd="0" presId="urn:microsoft.com/office/officeart/2005/8/layout/cycle8"/>
    <dgm:cxn modelId="{033AC011-1F38-D643-BC66-BEEC9D103DB4}" srcId="{BF0CDFD5-C0D4-5D41-AE4D-46668B8700EC}" destId="{C7004F5F-B29A-E443-AD28-011DFEF81E19}" srcOrd="1" destOrd="0" parTransId="{5373BD9C-7FED-6A43-84C6-DC2D2C7BB9BC}" sibTransId="{690BA7F6-9AC0-224B-93D6-3EE6D5E54333}"/>
    <dgm:cxn modelId="{92AC1719-C68E-8D4D-9AD0-E3D4D4DC5126}" type="presOf" srcId="{7771E04A-FA35-1B48-B684-848C78E09F93}" destId="{338A8D5B-3104-5F4A-8309-87932F38B082}" srcOrd="0" destOrd="0" presId="urn:microsoft.com/office/officeart/2005/8/layout/cycle8"/>
    <dgm:cxn modelId="{5F4870F0-9BA3-614C-9111-3AD677B2CC9E}" type="presOf" srcId="{C7004F5F-B29A-E443-AD28-011DFEF81E19}" destId="{9E9D4EA7-BEEC-B242-9DFD-7299F545452E}" srcOrd="0" destOrd="0" presId="urn:microsoft.com/office/officeart/2005/8/layout/cycle8"/>
    <dgm:cxn modelId="{50D7C698-7919-1B4B-ACD8-869C97D76C73}" type="presOf" srcId="{C7004F5F-B29A-E443-AD28-011DFEF81E19}" destId="{F1C0B72B-60F0-734C-AFDD-6B8DC0E85F34}" srcOrd="1" destOrd="0" presId="urn:microsoft.com/office/officeart/2005/8/layout/cycle8"/>
    <dgm:cxn modelId="{E802E8E9-6A8F-944F-914E-14B9753E97F5}" type="presOf" srcId="{BF0CDFD5-C0D4-5D41-AE4D-46668B8700EC}" destId="{808AB195-3117-3040-B626-75A65BCF6EDD}" srcOrd="0" destOrd="0" presId="urn:microsoft.com/office/officeart/2005/8/layout/cycle8"/>
    <dgm:cxn modelId="{579DCD7E-AA61-2D44-8CA9-173F5B257EE3}" srcId="{BF0CDFD5-C0D4-5D41-AE4D-46668B8700EC}" destId="{7771E04A-FA35-1B48-B684-848C78E09F93}" srcOrd="0" destOrd="0" parTransId="{424B1A3B-4174-CE4D-9637-F0B75AAF0F1C}" sibTransId="{0E30F44E-E397-794B-B96C-9AB7C2F0911A}"/>
    <dgm:cxn modelId="{EA36B5A2-433A-974F-BCE7-5B275077F84C}" srcId="{BF0CDFD5-C0D4-5D41-AE4D-46668B8700EC}" destId="{410EA0E7-FFB8-DC42-8387-6EB780777532}" srcOrd="2" destOrd="0" parTransId="{F2EB81E1-2D21-AE41-AFEC-2344FB73EACE}" sibTransId="{1C534A59-0B67-6D42-B6E4-A67B952C305C}"/>
    <dgm:cxn modelId="{D08B5294-8BAE-814D-9C12-E15DBAA35CF2}" type="presOf" srcId="{410EA0E7-FFB8-DC42-8387-6EB780777532}" destId="{C252385F-8E75-004E-BDE6-60E88F5D7250}" srcOrd="1" destOrd="0" presId="urn:microsoft.com/office/officeart/2005/8/layout/cycle8"/>
    <dgm:cxn modelId="{56BC84F2-9986-9E45-9179-1A7FFF242A43}" type="presOf" srcId="{410EA0E7-FFB8-DC42-8387-6EB780777532}" destId="{6F68A17F-21F7-2446-8BBD-25F3A8AC0BB9}" srcOrd="0" destOrd="0" presId="urn:microsoft.com/office/officeart/2005/8/layout/cycle8"/>
    <dgm:cxn modelId="{5C2FE547-5DA8-1547-8409-D6259B7C59FC}" type="presParOf" srcId="{808AB195-3117-3040-B626-75A65BCF6EDD}" destId="{338A8D5B-3104-5F4A-8309-87932F38B082}" srcOrd="0" destOrd="0" presId="urn:microsoft.com/office/officeart/2005/8/layout/cycle8"/>
    <dgm:cxn modelId="{C8090457-6255-D343-9941-0DACC57EEC28}" type="presParOf" srcId="{808AB195-3117-3040-B626-75A65BCF6EDD}" destId="{C3747826-5815-5145-9F5B-81A7998EC5D3}" srcOrd="1" destOrd="0" presId="urn:microsoft.com/office/officeart/2005/8/layout/cycle8"/>
    <dgm:cxn modelId="{230B5947-ACB7-0C4B-9533-77D521954492}" type="presParOf" srcId="{808AB195-3117-3040-B626-75A65BCF6EDD}" destId="{73817132-C0C0-2347-9B2E-3617352152AC}" srcOrd="2" destOrd="0" presId="urn:microsoft.com/office/officeart/2005/8/layout/cycle8"/>
    <dgm:cxn modelId="{B9C94C09-3F22-4746-9E3E-EB332F6A4BE1}" type="presParOf" srcId="{808AB195-3117-3040-B626-75A65BCF6EDD}" destId="{436147BD-D650-5840-916E-755F6C515ECE}" srcOrd="3" destOrd="0" presId="urn:microsoft.com/office/officeart/2005/8/layout/cycle8"/>
    <dgm:cxn modelId="{79E81C70-D472-E14D-A939-5F8570597929}" type="presParOf" srcId="{808AB195-3117-3040-B626-75A65BCF6EDD}" destId="{9E9D4EA7-BEEC-B242-9DFD-7299F545452E}" srcOrd="4" destOrd="0" presId="urn:microsoft.com/office/officeart/2005/8/layout/cycle8"/>
    <dgm:cxn modelId="{7257D64A-03C2-A24E-9989-A85DC97ECCE1}" type="presParOf" srcId="{808AB195-3117-3040-B626-75A65BCF6EDD}" destId="{17FBEBCC-BA42-3A4C-8C71-EF5EA56AC1E6}" srcOrd="5" destOrd="0" presId="urn:microsoft.com/office/officeart/2005/8/layout/cycle8"/>
    <dgm:cxn modelId="{2B7DDFFC-0E5F-FE4D-AF36-6BBF1A79D951}" type="presParOf" srcId="{808AB195-3117-3040-B626-75A65BCF6EDD}" destId="{E3B8B942-851F-AC48-83CE-C082EA1A5C70}" srcOrd="6" destOrd="0" presId="urn:microsoft.com/office/officeart/2005/8/layout/cycle8"/>
    <dgm:cxn modelId="{588A9296-D949-D046-8249-9469FA9AA392}" type="presParOf" srcId="{808AB195-3117-3040-B626-75A65BCF6EDD}" destId="{F1C0B72B-60F0-734C-AFDD-6B8DC0E85F34}" srcOrd="7" destOrd="0" presId="urn:microsoft.com/office/officeart/2005/8/layout/cycle8"/>
    <dgm:cxn modelId="{9C734131-9F0D-114F-96D4-A83881CA0EF4}" type="presParOf" srcId="{808AB195-3117-3040-B626-75A65BCF6EDD}" destId="{6F68A17F-21F7-2446-8BBD-25F3A8AC0BB9}" srcOrd="8" destOrd="0" presId="urn:microsoft.com/office/officeart/2005/8/layout/cycle8"/>
    <dgm:cxn modelId="{C1DB811A-5D82-3D4F-9EB8-E5F81EB7F325}" type="presParOf" srcId="{808AB195-3117-3040-B626-75A65BCF6EDD}" destId="{3A936E79-DC1D-E542-98A0-A0A50D6D05E3}" srcOrd="9" destOrd="0" presId="urn:microsoft.com/office/officeart/2005/8/layout/cycle8"/>
    <dgm:cxn modelId="{42A0B1B6-7AB3-9E43-91C8-963762305DB8}" type="presParOf" srcId="{808AB195-3117-3040-B626-75A65BCF6EDD}" destId="{1AA274D7-0326-3645-90AC-77B80687C826}" srcOrd="10" destOrd="0" presId="urn:microsoft.com/office/officeart/2005/8/layout/cycle8"/>
    <dgm:cxn modelId="{6A03EBDE-54F6-034D-8090-5678AFF8DC5C}" type="presParOf" srcId="{808AB195-3117-3040-B626-75A65BCF6EDD}" destId="{C252385F-8E75-004E-BDE6-60E88F5D7250}" srcOrd="11" destOrd="0" presId="urn:microsoft.com/office/officeart/2005/8/layout/cycle8"/>
    <dgm:cxn modelId="{33F2C2BA-F51E-924A-B968-F73BBEA21BED}" type="presParOf" srcId="{808AB195-3117-3040-B626-75A65BCF6EDD}" destId="{4F0EFCD2-EAF2-FD41-950F-9329FE509269}" srcOrd="12" destOrd="0" presId="urn:microsoft.com/office/officeart/2005/8/layout/cycle8"/>
    <dgm:cxn modelId="{293E3693-D9C3-1449-BCF1-401E523AB2E6}" type="presParOf" srcId="{808AB195-3117-3040-B626-75A65BCF6EDD}" destId="{B5A737FC-4D60-E541-A641-58C77003DA83}" srcOrd="13" destOrd="0" presId="urn:microsoft.com/office/officeart/2005/8/layout/cycle8"/>
    <dgm:cxn modelId="{0D144890-E894-8145-8A7C-823994D17362}" type="presParOf" srcId="{808AB195-3117-3040-B626-75A65BCF6EDD}" destId="{2E2C537F-1DA8-194C-931C-3933AA96639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A8D5B-3104-5F4A-8309-87932F38B082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1"/>
              </a:solidFill>
            </a:rPr>
            <a:t>Algo</a:t>
          </a:r>
          <a:r>
            <a:rPr lang="es-ES" sz="2000" kern="1200" dirty="0" smtClean="0">
              <a:solidFill>
                <a:schemeClr val="accent1"/>
              </a:solidFill>
            </a:rPr>
            <a:t> </a:t>
          </a:r>
          <a:r>
            <a:rPr lang="es-ES" sz="1800" kern="1200" dirty="0" smtClean="0"/>
            <a:t>(Tarea)</a:t>
          </a:r>
          <a:endParaRPr lang="es-ES" sz="1800" kern="1200" dirty="0"/>
        </a:p>
      </dsp:txBody>
      <dsp:txXfrm>
        <a:off x="3210560" y="987551"/>
        <a:ext cx="1219200" cy="1016000"/>
      </dsp:txXfrm>
    </dsp:sp>
    <dsp:sp modelId="{9E9D4EA7-BEEC-B242-9DFD-7299F545452E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1"/>
              </a:solidFill>
            </a:rPr>
            <a:t>Dónde y cuándo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(Contexto)</a:t>
          </a:r>
          <a:endParaRPr lang="es-ES" sz="1800" kern="1200" dirty="0"/>
        </a:p>
      </dsp:txBody>
      <dsp:txXfrm>
        <a:off x="2153920" y="2600960"/>
        <a:ext cx="1828800" cy="894080"/>
      </dsp:txXfrm>
    </dsp:sp>
    <dsp:sp modelId="{6F68A17F-21F7-2446-8BBD-25F3A8AC0BB9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1"/>
              </a:solidFill>
            </a:rPr>
            <a:t>Alguien</a:t>
          </a:r>
          <a:r>
            <a:rPr lang="es-ES" sz="2000" kern="1200" dirty="0" smtClean="0">
              <a:solidFill>
                <a:schemeClr val="accent1"/>
              </a:solidFill>
            </a:rPr>
            <a:t> </a:t>
          </a:r>
          <a:r>
            <a:rPr lang="es-ES" sz="1800" kern="1200" dirty="0" smtClean="0"/>
            <a:t>(Usuario)</a:t>
          </a:r>
          <a:endParaRPr lang="es-ES" sz="1800" kern="1200" dirty="0"/>
        </a:p>
      </dsp:txBody>
      <dsp:txXfrm>
        <a:off x="1666240" y="987551"/>
        <a:ext cx="1219200" cy="1016000"/>
      </dsp:txXfrm>
    </dsp:sp>
    <dsp:sp modelId="{4F0EFCD2-EAF2-FD41-950F-9329FE509269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/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5A737FC-4D60-E541-A641-58C77003DA83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/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2C537F-1DA8-194C-931C-3933AA966392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/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3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3237" cy="463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3043238" cy="463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5550"/>
            <a:ext cx="3043237" cy="463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pPr>
              <a:defRPr/>
            </a:pPr>
            <a:fld id="{FEE2414C-1031-41D2-80A3-0DD453A86E4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8544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3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3237" cy="463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9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6138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19600"/>
            <a:ext cx="5149850" cy="4191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5550"/>
            <a:ext cx="3043238" cy="463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5550"/>
            <a:ext cx="3043237" cy="463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pPr>
              <a:defRPr/>
            </a:pPr>
            <a:fld id="{A416A287-32D6-4413-8754-ECCEB3BC1F2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9796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5B798-C7E5-4209-8892-B9D87672C83A}" type="slidenum">
              <a:rPr lang="es-ES_tradnl" smtClean="0"/>
              <a:pPr/>
              <a:t>7</a:t>
            </a:fld>
            <a:endParaRPr lang="es-ES_tradnl" smtClean="0"/>
          </a:p>
        </p:txBody>
      </p:sp>
      <p:sp>
        <p:nvSpPr>
          <p:cNvPr id="343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C7803-B690-442D-BF3D-39E8CF9C66A2}" type="slidenum">
              <a:rPr lang="es-ES_tradnl" smtClean="0"/>
              <a:pPr/>
              <a:t>19</a:t>
            </a:fld>
            <a:endParaRPr lang="es-ES_tradnl" smtClean="0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80236-E76C-42AA-A03D-2AFE5F5B74E0}" type="slidenum">
              <a:rPr lang="es-ES_tradnl" smtClean="0"/>
              <a:pPr/>
              <a:t>20</a:t>
            </a:fld>
            <a:endParaRPr lang="es-ES_tradnl" smtClean="0"/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71F75-5BB2-43D8-950E-34D610EDF019}" type="slidenum">
              <a:rPr lang="es-ES_tradnl" smtClean="0"/>
              <a:pPr/>
              <a:t>21</a:t>
            </a:fld>
            <a:endParaRPr lang="es-ES_tradnl" smtClean="0"/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71F75-5BB2-43D8-950E-34D610EDF019}" type="slidenum">
              <a:rPr lang="es-ES_tradnl" smtClean="0"/>
              <a:pPr/>
              <a:t>22</a:t>
            </a:fld>
            <a:endParaRPr lang="es-ES_tradnl" smtClean="0"/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66216-68C0-40E8-8B34-A19573AC382C}" type="slidenum">
              <a:rPr lang="es-ES_tradnl" smtClean="0"/>
              <a:pPr/>
              <a:t>8</a:t>
            </a:fld>
            <a:endParaRPr lang="es-ES_tradnl" smtClean="0"/>
          </a:p>
        </p:txBody>
      </p:sp>
      <p:sp>
        <p:nvSpPr>
          <p:cNvPr id="35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BAB72-3208-4581-AA29-C3BBF417CADD}" type="slidenum">
              <a:rPr lang="es-ES_tradnl" smtClean="0"/>
              <a:pPr/>
              <a:t>12</a:t>
            </a:fld>
            <a:endParaRPr lang="es-ES_tradnl" smtClean="0"/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DB5CD8-67B7-4EEB-8E39-B7A0AA684720}" type="slidenum">
              <a:rPr lang="es-ES_tradnl" smtClean="0"/>
              <a:pPr/>
              <a:t>13</a:t>
            </a:fld>
            <a:endParaRPr lang="es-ES_tradnl" smtClean="0"/>
          </a:p>
        </p:txBody>
      </p:sp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B23DA9-0E8E-4F73-9218-EA1FF2B8F1B7}" type="slidenum">
              <a:rPr lang="es-ES_tradnl" smtClean="0"/>
              <a:pPr/>
              <a:t>14</a:t>
            </a:fld>
            <a:endParaRPr lang="es-ES_tradnl" smtClean="0"/>
          </a:p>
        </p:txBody>
      </p:sp>
      <p:sp>
        <p:nvSpPr>
          <p:cNvPr id="359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04A392-0B9F-4124-ADC9-0B594BDA6917}" type="slidenum">
              <a:rPr lang="es-ES_tradnl" smtClean="0"/>
              <a:pPr/>
              <a:t>15</a:t>
            </a:fld>
            <a:endParaRPr lang="es-ES_tradnl" smtClean="0"/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90104-7DFC-4BC2-A148-365971EE254E}" type="slidenum">
              <a:rPr lang="es-ES_tradnl" smtClean="0"/>
              <a:pPr/>
              <a:t>16</a:t>
            </a:fld>
            <a:endParaRPr lang="es-ES_tradnl" smtClean="0"/>
          </a:p>
        </p:txBody>
      </p:sp>
      <p:sp>
        <p:nvSpPr>
          <p:cNvPr id="36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93C522-4170-45C7-891A-DE97D677E9A4}" type="slidenum">
              <a:rPr lang="es-ES_tradnl" smtClean="0"/>
              <a:pPr/>
              <a:t>17</a:t>
            </a:fld>
            <a:endParaRPr lang="es-ES_tradnl" smtClean="0"/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C7803-B690-442D-BF3D-39E8CF9C66A2}" type="slidenum">
              <a:rPr lang="es-ES_tradnl" smtClean="0"/>
              <a:pPr/>
              <a:t>18</a:t>
            </a:fld>
            <a:endParaRPr lang="es-ES_tradnl" smtClean="0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54550" cy="3490912"/>
          </a:xfrm>
          <a:ln w="12700" cap="flat"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832" tIns="46121" rIns="93832" bIns="46121"/>
          <a:lstStyle/>
          <a:p>
            <a:endParaRPr lang="es-C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312D3-5577-418C-9336-8C95515710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5" name="Line 1032"/>
          <p:cNvSpPr>
            <a:spLocks noChangeShapeType="1"/>
          </p:cNvSpPr>
          <p:nvPr userDrawn="1"/>
        </p:nvSpPr>
        <p:spPr bwMode="auto">
          <a:xfrm>
            <a:off x="468313" y="6380163"/>
            <a:ext cx="813593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  <p:sp>
        <p:nvSpPr>
          <p:cNvPr id="6" name="Text Box 1036"/>
          <p:cNvSpPr txBox="1">
            <a:spLocks noChangeArrowheads="1"/>
          </p:cNvSpPr>
          <p:nvPr userDrawn="1"/>
        </p:nvSpPr>
        <p:spPr bwMode="auto">
          <a:xfrm>
            <a:off x="395536" y="6381328"/>
            <a:ext cx="1944216" cy="27918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00" tIns="46800" rIns="93600" bIns="46800">
            <a:spAutoFit/>
          </a:bodyPr>
          <a:lstStyle/>
          <a:p>
            <a:pPr algn="l">
              <a:defRPr/>
            </a:pPr>
            <a:r>
              <a:rPr lang="es-CL" sz="1200" dirty="0" smtClean="0">
                <a:solidFill>
                  <a:srgbClr val="7F7F7F"/>
                </a:solidFill>
                <a:latin typeface="Tahoma" pitchFamily="34" charset="0"/>
              </a:rPr>
              <a:t>© </a:t>
            </a:r>
            <a:r>
              <a:rPr lang="es-CL" sz="1200" dirty="0">
                <a:solidFill>
                  <a:srgbClr val="7F7F7F"/>
                </a:solidFill>
                <a:latin typeface="Tahoma" pitchFamily="34" charset="0"/>
              </a:rPr>
              <a:t>Lioubov Dombrovskaia</a:t>
            </a:r>
            <a:endParaRPr lang="es-CL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16700" y="228600"/>
            <a:ext cx="2070100" cy="5829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57900" cy="5829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C7FB0-6E3A-4085-9508-F7B8DF79DC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400" y="228600"/>
            <a:ext cx="8280400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13200" cy="45339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22800" y="1524000"/>
            <a:ext cx="4013200" cy="4533900"/>
          </a:xfrm>
        </p:spPr>
        <p:txBody>
          <a:bodyPr/>
          <a:lstStyle/>
          <a:p>
            <a:pPr lvl="0"/>
            <a:endParaRPr lang="es-CL" noProof="0" smtClean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626BD-8E98-4CA5-B90B-22931C198B6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6" name="Line 1032"/>
          <p:cNvSpPr>
            <a:spLocks noChangeShapeType="1"/>
          </p:cNvSpPr>
          <p:nvPr userDrawn="1"/>
        </p:nvSpPr>
        <p:spPr bwMode="auto">
          <a:xfrm>
            <a:off x="468313" y="6380163"/>
            <a:ext cx="813593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  <p:sp>
        <p:nvSpPr>
          <p:cNvPr id="7" name="Text Box 1036"/>
          <p:cNvSpPr txBox="1">
            <a:spLocks noChangeArrowheads="1"/>
          </p:cNvSpPr>
          <p:nvPr userDrawn="1"/>
        </p:nvSpPr>
        <p:spPr bwMode="auto">
          <a:xfrm>
            <a:off x="323528" y="6381328"/>
            <a:ext cx="1944216" cy="27918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00" tIns="46800" rIns="93600" bIns="46800">
            <a:spAutoFit/>
          </a:bodyPr>
          <a:lstStyle/>
          <a:p>
            <a:pPr algn="l">
              <a:defRPr/>
            </a:pPr>
            <a:r>
              <a:rPr lang="es-CL" sz="1200" dirty="0">
                <a:solidFill>
                  <a:srgbClr val="7F7F7F"/>
                </a:solidFill>
                <a:latin typeface="Tahoma" pitchFamily="34" charset="0"/>
              </a:rPr>
              <a:t>© Lioubov Dombrovskaia</a:t>
            </a:r>
            <a:endParaRPr lang="es-CL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400" y="228600"/>
            <a:ext cx="8280400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13200" cy="45339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22800" y="1524000"/>
            <a:ext cx="4013200" cy="45339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A223-B940-4ECF-913E-162ECD737DC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6" name="Line 1032"/>
          <p:cNvSpPr>
            <a:spLocks noChangeShapeType="1"/>
          </p:cNvSpPr>
          <p:nvPr userDrawn="1"/>
        </p:nvSpPr>
        <p:spPr bwMode="auto">
          <a:xfrm>
            <a:off x="468313" y="6380163"/>
            <a:ext cx="813593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  <p:sp>
        <p:nvSpPr>
          <p:cNvPr id="7" name="Text Box 1036"/>
          <p:cNvSpPr txBox="1">
            <a:spLocks noChangeArrowheads="1"/>
          </p:cNvSpPr>
          <p:nvPr userDrawn="1"/>
        </p:nvSpPr>
        <p:spPr bwMode="auto">
          <a:xfrm>
            <a:off x="323528" y="6381328"/>
            <a:ext cx="1944216" cy="27918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00" tIns="46800" rIns="93600" bIns="46800">
            <a:spAutoFit/>
          </a:bodyPr>
          <a:lstStyle/>
          <a:p>
            <a:pPr algn="l">
              <a:defRPr/>
            </a:pPr>
            <a:r>
              <a:rPr lang="es-CL" sz="1200" dirty="0">
                <a:solidFill>
                  <a:srgbClr val="7F7F7F"/>
                </a:solidFill>
                <a:latin typeface="Tahoma" pitchFamily="34" charset="0"/>
              </a:rPr>
              <a:t>© Lioubov Dombrovskaia</a:t>
            </a:r>
            <a:endParaRPr lang="es-CL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AB441-B3F7-4B73-961F-ECBCF41CBC7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5" name="Line 1032"/>
          <p:cNvSpPr>
            <a:spLocks noChangeShapeType="1"/>
          </p:cNvSpPr>
          <p:nvPr userDrawn="1"/>
        </p:nvSpPr>
        <p:spPr bwMode="auto">
          <a:xfrm>
            <a:off x="468313" y="6380163"/>
            <a:ext cx="813593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  <p:sp>
        <p:nvSpPr>
          <p:cNvPr id="7" name="Text Box 1036"/>
          <p:cNvSpPr txBox="1">
            <a:spLocks noChangeArrowheads="1"/>
          </p:cNvSpPr>
          <p:nvPr userDrawn="1"/>
        </p:nvSpPr>
        <p:spPr bwMode="auto">
          <a:xfrm>
            <a:off x="395536" y="6381328"/>
            <a:ext cx="1944216" cy="27918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00" tIns="46800" rIns="93600" bIns="46800">
            <a:spAutoFit/>
          </a:bodyPr>
          <a:lstStyle/>
          <a:p>
            <a:pPr algn="l">
              <a:defRPr/>
            </a:pPr>
            <a:r>
              <a:rPr lang="es-CL" sz="1200" dirty="0" smtClean="0">
                <a:solidFill>
                  <a:srgbClr val="7F7F7F"/>
                </a:solidFill>
                <a:latin typeface="Tahoma" pitchFamily="34" charset="0"/>
              </a:rPr>
              <a:t>© </a:t>
            </a:r>
            <a:r>
              <a:rPr lang="es-CL" sz="1200" dirty="0">
                <a:solidFill>
                  <a:srgbClr val="7F7F7F"/>
                </a:solidFill>
                <a:latin typeface="Tahoma" pitchFamily="34" charset="0"/>
              </a:rPr>
              <a:t>Lioubov Dombrovskaia</a:t>
            </a:r>
            <a:endParaRPr lang="es-CL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1D63D-FB8F-4854-AEBC-EC3F4306B9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132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22800" y="1524000"/>
            <a:ext cx="40132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10300-6505-402A-9630-7EC3AD08D6E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6" name="Line 1032"/>
          <p:cNvSpPr>
            <a:spLocks noChangeShapeType="1"/>
          </p:cNvSpPr>
          <p:nvPr userDrawn="1"/>
        </p:nvSpPr>
        <p:spPr bwMode="auto">
          <a:xfrm>
            <a:off x="468313" y="6380163"/>
            <a:ext cx="813593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  <p:sp>
        <p:nvSpPr>
          <p:cNvPr id="9" name="Text Box 1036"/>
          <p:cNvSpPr txBox="1">
            <a:spLocks noChangeArrowheads="1"/>
          </p:cNvSpPr>
          <p:nvPr userDrawn="1"/>
        </p:nvSpPr>
        <p:spPr bwMode="auto">
          <a:xfrm>
            <a:off x="395536" y="6381328"/>
            <a:ext cx="1944216" cy="27918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00" tIns="46800" rIns="93600" bIns="46800">
            <a:spAutoFit/>
          </a:bodyPr>
          <a:lstStyle/>
          <a:p>
            <a:pPr algn="l">
              <a:defRPr/>
            </a:pPr>
            <a:r>
              <a:rPr lang="es-CL" sz="1200" dirty="0" smtClean="0">
                <a:solidFill>
                  <a:srgbClr val="7F7F7F"/>
                </a:solidFill>
                <a:latin typeface="Tahoma" pitchFamily="34" charset="0"/>
              </a:rPr>
              <a:t>© </a:t>
            </a:r>
            <a:r>
              <a:rPr lang="es-CL" sz="1200" dirty="0">
                <a:solidFill>
                  <a:srgbClr val="7F7F7F"/>
                </a:solidFill>
                <a:latin typeface="Tahoma" pitchFamily="34" charset="0"/>
              </a:rPr>
              <a:t>Lioubov Dombrovskaia</a:t>
            </a:r>
            <a:endParaRPr lang="es-CL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97169-4E86-4E39-AB89-54E5EEB417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 userDrawn="1"/>
        </p:nvSpPr>
        <p:spPr bwMode="auto">
          <a:xfrm>
            <a:off x="468313" y="6380163"/>
            <a:ext cx="813593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  <p:sp>
        <p:nvSpPr>
          <p:cNvPr id="10" name="Text Box 1036"/>
          <p:cNvSpPr txBox="1">
            <a:spLocks noChangeArrowheads="1"/>
          </p:cNvSpPr>
          <p:nvPr userDrawn="1"/>
        </p:nvSpPr>
        <p:spPr bwMode="auto">
          <a:xfrm>
            <a:off x="395536" y="6381328"/>
            <a:ext cx="1944216" cy="27918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00" tIns="46800" rIns="93600" bIns="46800">
            <a:spAutoFit/>
          </a:bodyPr>
          <a:lstStyle/>
          <a:p>
            <a:pPr algn="l">
              <a:defRPr/>
            </a:pPr>
            <a:r>
              <a:rPr lang="es-CL" sz="1200" dirty="0" smtClean="0">
                <a:solidFill>
                  <a:srgbClr val="7F7F7F"/>
                </a:solidFill>
                <a:latin typeface="Tahoma" pitchFamily="34" charset="0"/>
              </a:rPr>
              <a:t>© </a:t>
            </a:r>
            <a:r>
              <a:rPr lang="es-CL" sz="1200" dirty="0">
                <a:solidFill>
                  <a:srgbClr val="7F7F7F"/>
                </a:solidFill>
                <a:latin typeface="Tahoma" pitchFamily="34" charset="0"/>
              </a:rPr>
              <a:t>Lioubov Dombrovskaia</a:t>
            </a:r>
            <a:endParaRPr lang="es-CL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7903F-22EA-4559-84D2-85DDEABD5D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4" name="Line 1032"/>
          <p:cNvSpPr>
            <a:spLocks noChangeShapeType="1"/>
          </p:cNvSpPr>
          <p:nvPr userDrawn="1"/>
        </p:nvSpPr>
        <p:spPr bwMode="auto">
          <a:xfrm>
            <a:off x="468313" y="6380163"/>
            <a:ext cx="813593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  <p:sp>
        <p:nvSpPr>
          <p:cNvPr id="6" name="Text Box 1036"/>
          <p:cNvSpPr txBox="1">
            <a:spLocks noChangeArrowheads="1"/>
          </p:cNvSpPr>
          <p:nvPr userDrawn="1"/>
        </p:nvSpPr>
        <p:spPr bwMode="auto">
          <a:xfrm>
            <a:off x="395536" y="6381328"/>
            <a:ext cx="1944216" cy="27918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00" tIns="46800" rIns="93600" bIns="46800">
            <a:spAutoFit/>
          </a:bodyPr>
          <a:lstStyle/>
          <a:p>
            <a:pPr algn="l">
              <a:defRPr/>
            </a:pPr>
            <a:r>
              <a:rPr lang="es-CL" sz="1200" dirty="0" smtClean="0">
                <a:solidFill>
                  <a:srgbClr val="7F7F7F"/>
                </a:solidFill>
                <a:latin typeface="Tahoma" pitchFamily="34" charset="0"/>
              </a:rPr>
              <a:t>© </a:t>
            </a:r>
            <a:r>
              <a:rPr lang="es-CL" sz="1200" dirty="0">
                <a:solidFill>
                  <a:srgbClr val="7F7F7F"/>
                </a:solidFill>
                <a:latin typeface="Tahoma" pitchFamily="34" charset="0"/>
              </a:rPr>
              <a:t>Lioubov Dombrovskaia</a:t>
            </a:r>
            <a:endParaRPr lang="es-CL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FBDCA-E741-4F75-86C4-93DFAC64C4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3" name="Text Box 1036"/>
          <p:cNvSpPr txBox="1">
            <a:spLocks noChangeArrowheads="1"/>
          </p:cNvSpPr>
          <p:nvPr userDrawn="1"/>
        </p:nvSpPr>
        <p:spPr bwMode="auto">
          <a:xfrm>
            <a:off x="395536" y="6381328"/>
            <a:ext cx="1944216" cy="27918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00" tIns="46800" rIns="93600" bIns="46800">
            <a:spAutoFit/>
          </a:bodyPr>
          <a:lstStyle/>
          <a:p>
            <a:pPr algn="l">
              <a:defRPr/>
            </a:pPr>
            <a:r>
              <a:rPr lang="es-CL" sz="1200" dirty="0" smtClean="0">
                <a:solidFill>
                  <a:srgbClr val="7F7F7F"/>
                </a:solidFill>
                <a:latin typeface="Tahoma" pitchFamily="34" charset="0"/>
              </a:rPr>
              <a:t>© </a:t>
            </a:r>
            <a:r>
              <a:rPr lang="es-CL" sz="1200" dirty="0">
                <a:solidFill>
                  <a:srgbClr val="7F7F7F"/>
                </a:solidFill>
                <a:latin typeface="Tahoma" pitchFamily="34" charset="0"/>
              </a:rPr>
              <a:t>Lioubov Dombrovskaia</a:t>
            </a:r>
            <a:endParaRPr lang="es-CL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6845D-5557-4E06-B1BB-9399311EF96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6" name="Line 1032"/>
          <p:cNvSpPr>
            <a:spLocks noChangeShapeType="1"/>
          </p:cNvSpPr>
          <p:nvPr userDrawn="1"/>
        </p:nvSpPr>
        <p:spPr bwMode="auto">
          <a:xfrm>
            <a:off x="468313" y="6380163"/>
            <a:ext cx="813593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FB33-7B0B-439A-B176-9772E9D3810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4D781-1466-42AA-9246-81CE8286F2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5" name="Line 1032"/>
          <p:cNvSpPr>
            <a:spLocks noChangeShapeType="1"/>
          </p:cNvSpPr>
          <p:nvPr userDrawn="1"/>
        </p:nvSpPr>
        <p:spPr bwMode="auto">
          <a:xfrm>
            <a:off x="468313" y="6380163"/>
            <a:ext cx="8135937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8280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08000" rIns="54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Haga</a:t>
            </a:r>
            <a:r>
              <a:rPr lang="en-US" dirty="0" smtClean="0"/>
              <a:t> </a:t>
            </a:r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modificar</a:t>
            </a:r>
            <a:r>
              <a:rPr lang="en-US" dirty="0" smtClean="0"/>
              <a:t> el </a:t>
            </a:r>
            <a:r>
              <a:rPr lang="en-US" dirty="0" err="1" smtClean="0"/>
              <a:t>estilo</a:t>
            </a:r>
            <a:r>
              <a:rPr lang="en-US" dirty="0" smtClean="0"/>
              <a:t> de </a:t>
            </a:r>
            <a:r>
              <a:rPr lang="en-US" dirty="0" err="1" smtClean="0"/>
              <a:t>título</a:t>
            </a:r>
            <a:r>
              <a:rPr lang="en-US" dirty="0" smtClean="0"/>
              <a:t> del </a:t>
            </a:r>
            <a:r>
              <a:rPr lang="en-US" dirty="0" err="1" smtClean="0"/>
              <a:t>patrón</a:t>
            </a:r>
            <a:endParaRPr lang="en-US" dirty="0" smtClean="0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776"/>
            <a:ext cx="81788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Haga</a:t>
            </a:r>
            <a:r>
              <a:rPr lang="en-US" dirty="0" smtClean="0"/>
              <a:t> </a:t>
            </a:r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modificar</a:t>
            </a:r>
            <a:r>
              <a:rPr lang="en-US" dirty="0" smtClean="0"/>
              <a:t> el </a:t>
            </a:r>
            <a:r>
              <a:rPr lang="en-US" dirty="0" err="1" smtClean="0"/>
              <a:t>estilo</a:t>
            </a:r>
            <a:r>
              <a:rPr lang="en-US" dirty="0" smtClean="0"/>
              <a:t> de </a:t>
            </a:r>
            <a:r>
              <a:rPr lang="en-US" dirty="0" err="1" smtClean="0"/>
              <a:t>texto</a:t>
            </a:r>
            <a:r>
              <a:rPr lang="en-US" dirty="0" smtClean="0"/>
              <a:t> del </a:t>
            </a:r>
            <a:r>
              <a:rPr lang="en-US" dirty="0" err="1" smtClean="0"/>
              <a:t>patrón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2"/>
            <a:r>
              <a:rPr lang="en-US" dirty="0" err="1" smtClean="0"/>
              <a:t>Tercer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3"/>
            <a:r>
              <a:rPr lang="en-US" dirty="0" smtClean="0"/>
              <a:t>Cuarto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en-US" dirty="0" smtClean="0"/>
          </a:p>
        </p:txBody>
      </p:sp>
      <p:sp>
        <p:nvSpPr>
          <p:cNvPr id="115712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9448" y="62372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solidFill>
                  <a:srgbClr val="7F7F7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0AD66EA-6F33-4883-BB6C-532D7543D514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157127" name="Line 1031"/>
          <p:cNvSpPr>
            <a:spLocks noChangeShapeType="1"/>
          </p:cNvSpPr>
          <p:nvPr/>
        </p:nvSpPr>
        <p:spPr bwMode="auto">
          <a:xfrm flipV="1">
            <a:off x="309563" y="147638"/>
            <a:ext cx="8353425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  <p:sp>
        <p:nvSpPr>
          <p:cNvPr id="1157133" name="Text Box 1037"/>
          <p:cNvSpPr txBox="1">
            <a:spLocks noChangeArrowheads="1"/>
          </p:cNvSpPr>
          <p:nvPr/>
        </p:nvSpPr>
        <p:spPr bwMode="auto">
          <a:xfrm>
            <a:off x="7696200" y="0"/>
            <a:ext cx="187325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3600" tIns="46800" rIns="93600" bIns="46800">
            <a:spAutoFit/>
          </a:bodyPr>
          <a:lstStyle/>
          <a:p>
            <a:pPr>
              <a:defRPr/>
            </a:pPr>
            <a:endParaRPr lang="es-CL" sz="2400"/>
          </a:p>
        </p:txBody>
      </p:sp>
      <p:sp>
        <p:nvSpPr>
          <p:cNvPr id="1157135" name="Line 1039"/>
          <p:cNvSpPr>
            <a:spLocks noChangeShapeType="1"/>
          </p:cNvSpPr>
          <p:nvPr userDrawn="1"/>
        </p:nvSpPr>
        <p:spPr bwMode="auto">
          <a:xfrm>
            <a:off x="309563" y="146050"/>
            <a:ext cx="0" cy="10795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92075" tIns="46038" rIns="92075" bIns="46038" anchor="ctr"/>
          <a:lstStyle/>
          <a:p>
            <a:pPr>
              <a:defRPr/>
            </a:pPr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kumimoji="1"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kumimoji="1"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kumimoji="1"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kumimoji="1" sz="16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-logo-utfsm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1504"/>
            <a:ext cx="6918960" cy="9692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cap="none" dirty="0" smtClean="0"/>
              <a:t>Dra</a:t>
            </a:r>
            <a:r>
              <a:rPr lang="es-ES" sz="2400" cap="none" dirty="0"/>
              <a:t>. </a:t>
            </a:r>
            <a:r>
              <a:rPr lang="es-ES" sz="2400" cap="none" dirty="0" err="1"/>
              <a:t>Lioubov</a:t>
            </a:r>
            <a:r>
              <a:rPr lang="es-ES" sz="2400" cap="none" dirty="0"/>
              <a:t> </a:t>
            </a:r>
            <a:r>
              <a:rPr lang="es-ES" sz="2400" cap="none" dirty="0" err="1" smtClean="0"/>
              <a:t>Dombrovskaia</a:t>
            </a:r>
            <a:r>
              <a:rPr lang="es-ES" sz="2400" cap="none" dirty="0" smtClean="0"/>
              <a:t/>
            </a:r>
            <a:br>
              <a:rPr lang="es-ES" sz="2400" cap="none" dirty="0" smtClean="0"/>
            </a:br>
            <a:r>
              <a:rPr lang="es-ES" sz="2400" cap="none" dirty="0" smtClean="0"/>
              <a:t/>
            </a:r>
            <a:br>
              <a:rPr lang="es-ES" sz="2400" cap="none" dirty="0" smtClean="0"/>
            </a:br>
            <a:r>
              <a:rPr lang="es-ES" sz="1800" cap="none" dirty="0" smtClean="0"/>
              <a:t>Santiago, 01.09.12</a:t>
            </a:r>
            <a:r>
              <a:rPr lang="es-ES" sz="2400" cap="none" dirty="0" smtClean="0"/>
              <a:t/>
            </a:r>
            <a:br>
              <a:rPr lang="es-ES" sz="2400" cap="none" dirty="0" smtClean="0"/>
            </a:br>
            <a:r>
              <a:rPr lang="es-ES" sz="2400" cap="none" dirty="0"/>
              <a:t/>
            </a:r>
            <a:br>
              <a:rPr lang="es-ES" sz="2400" cap="none" dirty="0"/>
            </a:br>
            <a:r>
              <a:rPr lang="es-ES" sz="2400" cap="none" dirty="0" smtClean="0"/>
              <a:t/>
            </a:r>
            <a:br>
              <a:rPr lang="es-ES" sz="2400" cap="none" dirty="0" smtClean="0"/>
            </a:br>
            <a:r>
              <a:rPr lang="es-ES" sz="3200" dirty="0"/>
              <a:t/>
            </a:r>
            <a:br>
              <a:rPr lang="es-ES" sz="3200" dirty="0"/>
            </a:br>
            <a:endParaRPr lang="es-ES" sz="3200" dirty="0">
              <a:solidFill>
                <a:srgbClr val="FF660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3200" b="1" dirty="0">
                <a:solidFill>
                  <a:srgbClr val="FF6600"/>
                </a:solidFill>
              </a:rPr>
              <a:t>USABILIDAD DE APPS MÓVILES</a:t>
            </a:r>
            <a:endParaRPr lang="es-ES" sz="3200" b="1" dirty="0"/>
          </a:p>
        </p:txBody>
      </p:sp>
      <p:cxnSp>
        <p:nvCxnSpPr>
          <p:cNvPr id="8" name="7 Conector recto de flecha"/>
          <p:cNvCxnSpPr/>
          <p:nvPr/>
        </p:nvCxnSpPr>
        <p:spPr bwMode="auto">
          <a:xfrm>
            <a:off x="755576" y="4365104"/>
            <a:ext cx="7632848" cy="0"/>
          </a:xfrm>
          <a:prstGeom prst="straightConnector1">
            <a:avLst/>
          </a:prstGeom>
          <a:solidFill>
            <a:srgbClr val="FFFF66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/>
          </a:ln>
          <a:effectLst/>
        </p:spPr>
      </p:cxnSp>
      <p:pic>
        <p:nvPicPr>
          <p:cNvPr id="7" name="Picture 2" descr="https://twitter.com/images/resources/twitter-bird-light-bg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4522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914188" y="5664452"/>
            <a:ext cx="3050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+mn-lt"/>
              </a:rPr>
              <a:t>@</a:t>
            </a:r>
            <a:r>
              <a:rPr lang="es-ES" sz="2000" b="1" dirty="0" err="1" smtClean="0">
                <a:solidFill>
                  <a:schemeClr val="accent1"/>
                </a:solidFill>
                <a:latin typeface="+mn-lt"/>
              </a:rPr>
              <a:t>liubadom</a:t>
            </a:r>
            <a:r>
              <a:rPr lang="es-ES" sz="2000" b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s-ES" sz="2000" dirty="0">
                <a:solidFill>
                  <a:schemeClr val="bg2"/>
                </a:solidFill>
                <a:latin typeface="+mn-lt"/>
              </a:rPr>
              <a:t>#</a:t>
            </a:r>
            <a:r>
              <a:rPr lang="es-ES" sz="2000" dirty="0" err="1">
                <a:solidFill>
                  <a:schemeClr val="bg2"/>
                </a:solidFill>
                <a:latin typeface="+mn-lt"/>
              </a:rPr>
              <a:t>CursorLab</a:t>
            </a:r>
            <a:r>
              <a:rPr lang="es-ES" sz="2000" dirty="0">
                <a:solidFill>
                  <a:schemeClr val="bg2"/>
                </a:solidFill>
                <a:latin typeface="+mn-lt"/>
              </a:rPr>
              <a:t> </a:t>
            </a:r>
            <a:endParaRPr lang="es-CL" sz="2000" b="1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0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Clave: pruebas con usuarios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B312D3-5577-418C-9336-8C955157108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5676364" y="3169481"/>
            <a:ext cx="1601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s-ES" sz="2000" kern="0" dirty="0">
                <a:solidFill>
                  <a:schemeClr val="accent1"/>
                </a:solidFill>
                <a:latin typeface="Tahoma"/>
              </a:rPr>
              <a:t>3-5 </a:t>
            </a:r>
            <a:r>
              <a:rPr kumimoji="1" lang="es-ES" sz="2000" kern="0" dirty="0" smtClean="0">
                <a:solidFill>
                  <a:schemeClr val="accent1"/>
                </a:solidFill>
                <a:latin typeface="Tahoma"/>
              </a:rPr>
              <a:t>Usuarios</a:t>
            </a:r>
            <a:endParaRPr lang="es-ES" sz="1400" dirty="0">
              <a:solidFill>
                <a:schemeClr val="accent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940152" y="5517232"/>
            <a:ext cx="9444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s-ES" sz="2000" kern="0" dirty="0" smtClean="0">
                <a:solidFill>
                  <a:schemeClr val="accent1"/>
                </a:solidFill>
                <a:latin typeface="Tahoma"/>
              </a:rPr>
              <a:t>Tareas</a:t>
            </a:r>
            <a:endParaRPr lang="es-ES" sz="1400" dirty="0">
              <a:solidFill>
                <a:schemeClr val="accent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708920"/>
            <a:ext cx="2088232" cy="20882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573016"/>
            <a:ext cx="764704" cy="764704"/>
          </a:xfrm>
          <a:prstGeom prst="rect">
            <a:avLst/>
          </a:prstGeom>
        </p:spPr>
      </p:pic>
      <p:sp>
        <p:nvSpPr>
          <p:cNvPr id="7188" name="Freeform 471"/>
          <p:cNvSpPr>
            <a:spLocks noEditPoints="1"/>
          </p:cNvSpPr>
          <p:nvPr/>
        </p:nvSpPr>
        <p:spPr bwMode="auto">
          <a:xfrm>
            <a:off x="6006522" y="1268760"/>
            <a:ext cx="836792" cy="1921435"/>
          </a:xfrm>
          <a:custGeom>
            <a:avLst/>
            <a:gdLst>
              <a:gd name="T0" fmla="*/ 462 w 483"/>
              <a:gd name="T1" fmla="*/ 253 h 1084"/>
              <a:gd name="T2" fmla="*/ 386 w 483"/>
              <a:gd name="T3" fmla="*/ 188 h 1084"/>
              <a:gd name="T4" fmla="*/ 408 w 483"/>
              <a:gd name="T5" fmla="*/ 81 h 1084"/>
              <a:gd name="T6" fmla="*/ 370 w 483"/>
              <a:gd name="T7" fmla="*/ 43 h 1084"/>
              <a:gd name="T8" fmla="*/ 327 w 483"/>
              <a:gd name="T9" fmla="*/ 97 h 1084"/>
              <a:gd name="T10" fmla="*/ 317 w 483"/>
              <a:gd name="T11" fmla="*/ 113 h 1084"/>
              <a:gd name="T12" fmla="*/ 322 w 483"/>
              <a:gd name="T13" fmla="*/ 161 h 1084"/>
              <a:gd name="T14" fmla="*/ 225 w 483"/>
              <a:gd name="T15" fmla="*/ 177 h 1084"/>
              <a:gd name="T16" fmla="*/ 156 w 483"/>
              <a:gd name="T17" fmla="*/ 102 h 1084"/>
              <a:gd name="T18" fmla="*/ 161 w 483"/>
              <a:gd name="T19" fmla="*/ 65 h 1084"/>
              <a:gd name="T20" fmla="*/ 134 w 483"/>
              <a:gd name="T21" fmla="*/ 11 h 1084"/>
              <a:gd name="T22" fmla="*/ 81 w 483"/>
              <a:gd name="T23" fmla="*/ 11 h 1084"/>
              <a:gd name="T24" fmla="*/ 59 w 483"/>
              <a:gd name="T25" fmla="*/ 54 h 1084"/>
              <a:gd name="T26" fmla="*/ 75 w 483"/>
              <a:gd name="T27" fmla="*/ 118 h 1084"/>
              <a:gd name="T28" fmla="*/ 54 w 483"/>
              <a:gd name="T29" fmla="*/ 194 h 1084"/>
              <a:gd name="T30" fmla="*/ 38 w 483"/>
              <a:gd name="T31" fmla="*/ 210 h 1084"/>
              <a:gd name="T32" fmla="*/ 16 w 483"/>
              <a:gd name="T33" fmla="*/ 263 h 1084"/>
              <a:gd name="T34" fmla="*/ 5 w 483"/>
              <a:gd name="T35" fmla="*/ 435 h 1084"/>
              <a:gd name="T36" fmla="*/ 16 w 483"/>
              <a:gd name="T37" fmla="*/ 494 h 1084"/>
              <a:gd name="T38" fmla="*/ 38 w 483"/>
              <a:gd name="T39" fmla="*/ 617 h 1084"/>
              <a:gd name="T40" fmla="*/ 48 w 483"/>
              <a:gd name="T41" fmla="*/ 725 h 1084"/>
              <a:gd name="T42" fmla="*/ 48 w 483"/>
              <a:gd name="T43" fmla="*/ 950 h 1084"/>
              <a:gd name="T44" fmla="*/ 102 w 483"/>
              <a:gd name="T45" fmla="*/ 966 h 1084"/>
              <a:gd name="T46" fmla="*/ 123 w 483"/>
              <a:gd name="T47" fmla="*/ 923 h 1084"/>
              <a:gd name="T48" fmla="*/ 113 w 483"/>
              <a:gd name="T49" fmla="*/ 811 h 1084"/>
              <a:gd name="T50" fmla="*/ 118 w 483"/>
              <a:gd name="T51" fmla="*/ 617 h 1084"/>
              <a:gd name="T52" fmla="*/ 140 w 483"/>
              <a:gd name="T53" fmla="*/ 671 h 1084"/>
              <a:gd name="T54" fmla="*/ 150 w 483"/>
              <a:gd name="T55" fmla="*/ 934 h 1084"/>
              <a:gd name="T56" fmla="*/ 161 w 483"/>
              <a:gd name="T57" fmla="*/ 977 h 1084"/>
              <a:gd name="T58" fmla="*/ 166 w 483"/>
              <a:gd name="T59" fmla="*/ 1020 h 1084"/>
              <a:gd name="T60" fmla="*/ 183 w 483"/>
              <a:gd name="T61" fmla="*/ 1057 h 1084"/>
              <a:gd name="T62" fmla="*/ 242 w 483"/>
              <a:gd name="T63" fmla="*/ 1084 h 1084"/>
              <a:gd name="T64" fmla="*/ 220 w 483"/>
              <a:gd name="T65" fmla="*/ 961 h 1084"/>
              <a:gd name="T66" fmla="*/ 215 w 483"/>
              <a:gd name="T67" fmla="*/ 714 h 1084"/>
              <a:gd name="T68" fmla="*/ 209 w 483"/>
              <a:gd name="T69" fmla="*/ 526 h 1084"/>
              <a:gd name="T70" fmla="*/ 236 w 483"/>
              <a:gd name="T71" fmla="*/ 505 h 1084"/>
              <a:gd name="T72" fmla="*/ 263 w 483"/>
              <a:gd name="T73" fmla="*/ 660 h 1084"/>
              <a:gd name="T74" fmla="*/ 231 w 483"/>
              <a:gd name="T75" fmla="*/ 821 h 1084"/>
              <a:gd name="T76" fmla="*/ 242 w 483"/>
              <a:gd name="T77" fmla="*/ 961 h 1084"/>
              <a:gd name="T78" fmla="*/ 274 w 483"/>
              <a:gd name="T79" fmla="*/ 982 h 1084"/>
              <a:gd name="T80" fmla="*/ 284 w 483"/>
              <a:gd name="T81" fmla="*/ 934 h 1084"/>
              <a:gd name="T82" fmla="*/ 317 w 483"/>
              <a:gd name="T83" fmla="*/ 784 h 1084"/>
              <a:gd name="T84" fmla="*/ 354 w 483"/>
              <a:gd name="T85" fmla="*/ 666 h 1084"/>
              <a:gd name="T86" fmla="*/ 344 w 483"/>
              <a:gd name="T87" fmla="*/ 795 h 1084"/>
              <a:gd name="T88" fmla="*/ 338 w 483"/>
              <a:gd name="T89" fmla="*/ 896 h 1084"/>
              <a:gd name="T90" fmla="*/ 376 w 483"/>
              <a:gd name="T91" fmla="*/ 934 h 1084"/>
              <a:gd name="T92" fmla="*/ 413 w 483"/>
              <a:gd name="T93" fmla="*/ 907 h 1084"/>
              <a:gd name="T94" fmla="*/ 403 w 483"/>
              <a:gd name="T95" fmla="*/ 837 h 1084"/>
              <a:gd name="T96" fmla="*/ 446 w 483"/>
              <a:gd name="T97" fmla="*/ 617 h 1084"/>
              <a:gd name="T98" fmla="*/ 478 w 483"/>
              <a:gd name="T99" fmla="*/ 451 h 1084"/>
              <a:gd name="T100" fmla="*/ 54 w 483"/>
              <a:gd name="T101" fmla="*/ 194 h 1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3" h="1084">
                <a:moveTo>
                  <a:pt x="478" y="451"/>
                </a:moveTo>
                <a:lnTo>
                  <a:pt x="478" y="392"/>
                </a:lnTo>
                <a:lnTo>
                  <a:pt x="467" y="354"/>
                </a:lnTo>
                <a:lnTo>
                  <a:pt x="467" y="306"/>
                </a:lnTo>
                <a:lnTo>
                  <a:pt x="462" y="253"/>
                </a:lnTo>
                <a:lnTo>
                  <a:pt x="456" y="226"/>
                </a:lnTo>
                <a:lnTo>
                  <a:pt x="456" y="226"/>
                </a:lnTo>
                <a:lnTo>
                  <a:pt x="451" y="220"/>
                </a:lnTo>
                <a:lnTo>
                  <a:pt x="440" y="215"/>
                </a:lnTo>
                <a:lnTo>
                  <a:pt x="386" y="188"/>
                </a:lnTo>
                <a:lnTo>
                  <a:pt x="381" y="172"/>
                </a:lnTo>
                <a:lnTo>
                  <a:pt x="392" y="161"/>
                </a:lnTo>
                <a:lnTo>
                  <a:pt x="403" y="140"/>
                </a:lnTo>
                <a:lnTo>
                  <a:pt x="403" y="97"/>
                </a:lnTo>
                <a:lnTo>
                  <a:pt x="408" y="81"/>
                </a:lnTo>
                <a:lnTo>
                  <a:pt x="408" y="81"/>
                </a:lnTo>
                <a:lnTo>
                  <a:pt x="403" y="70"/>
                </a:lnTo>
                <a:lnTo>
                  <a:pt x="392" y="54"/>
                </a:lnTo>
                <a:lnTo>
                  <a:pt x="381" y="49"/>
                </a:lnTo>
                <a:lnTo>
                  <a:pt x="370" y="43"/>
                </a:lnTo>
                <a:lnTo>
                  <a:pt x="354" y="49"/>
                </a:lnTo>
                <a:lnTo>
                  <a:pt x="333" y="65"/>
                </a:lnTo>
                <a:lnTo>
                  <a:pt x="333" y="65"/>
                </a:lnTo>
                <a:lnTo>
                  <a:pt x="333" y="75"/>
                </a:lnTo>
                <a:lnTo>
                  <a:pt x="327" y="97"/>
                </a:lnTo>
                <a:lnTo>
                  <a:pt x="327" y="97"/>
                </a:lnTo>
                <a:lnTo>
                  <a:pt x="322" y="97"/>
                </a:lnTo>
                <a:lnTo>
                  <a:pt x="317" y="102"/>
                </a:lnTo>
                <a:lnTo>
                  <a:pt x="317" y="113"/>
                </a:lnTo>
                <a:lnTo>
                  <a:pt x="317" y="113"/>
                </a:lnTo>
                <a:lnTo>
                  <a:pt x="317" y="124"/>
                </a:lnTo>
                <a:lnTo>
                  <a:pt x="322" y="129"/>
                </a:lnTo>
                <a:lnTo>
                  <a:pt x="327" y="124"/>
                </a:lnTo>
                <a:lnTo>
                  <a:pt x="327" y="151"/>
                </a:lnTo>
                <a:lnTo>
                  <a:pt x="322" y="161"/>
                </a:lnTo>
                <a:lnTo>
                  <a:pt x="317" y="172"/>
                </a:lnTo>
                <a:lnTo>
                  <a:pt x="301" y="188"/>
                </a:lnTo>
                <a:lnTo>
                  <a:pt x="263" y="199"/>
                </a:lnTo>
                <a:lnTo>
                  <a:pt x="263" y="199"/>
                </a:lnTo>
                <a:lnTo>
                  <a:pt x="225" y="177"/>
                </a:lnTo>
                <a:lnTo>
                  <a:pt x="193" y="167"/>
                </a:lnTo>
                <a:lnTo>
                  <a:pt x="172" y="161"/>
                </a:lnTo>
                <a:lnTo>
                  <a:pt x="161" y="140"/>
                </a:lnTo>
                <a:lnTo>
                  <a:pt x="161" y="140"/>
                </a:lnTo>
                <a:lnTo>
                  <a:pt x="156" y="102"/>
                </a:lnTo>
                <a:lnTo>
                  <a:pt x="156" y="102"/>
                </a:lnTo>
                <a:lnTo>
                  <a:pt x="166" y="86"/>
                </a:lnTo>
                <a:lnTo>
                  <a:pt x="166" y="70"/>
                </a:lnTo>
                <a:lnTo>
                  <a:pt x="166" y="70"/>
                </a:lnTo>
                <a:lnTo>
                  <a:pt x="161" y="65"/>
                </a:lnTo>
                <a:lnTo>
                  <a:pt x="156" y="43"/>
                </a:lnTo>
                <a:lnTo>
                  <a:pt x="156" y="43"/>
                </a:lnTo>
                <a:lnTo>
                  <a:pt x="150" y="27"/>
                </a:lnTo>
                <a:lnTo>
                  <a:pt x="140" y="16"/>
                </a:lnTo>
                <a:lnTo>
                  <a:pt x="134" y="11"/>
                </a:lnTo>
                <a:lnTo>
                  <a:pt x="134" y="11"/>
                </a:lnTo>
                <a:lnTo>
                  <a:pt x="118" y="0"/>
                </a:lnTo>
                <a:lnTo>
                  <a:pt x="102" y="0"/>
                </a:lnTo>
                <a:lnTo>
                  <a:pt x="81" y="11"/>
                </a:lnTo>
                <a:lnTo>
                  <a:pt x="81" y="11"/>
                </a:lnTo>
                <a:lnTo>
                  <a:pt x="70" y="22"/>
                </a:lnTo>
                <a:lnTo>
                  <a:pt x="64" y="33"/>
                </a:lnTo>
                <a:lnTo>
                  <a:pt x="59" y="43"/>
                </a:lnTo>
                <a:lnTo>
                  <a:pt x="59" y="43"/>
                </a:lnTo>
                <a:lnTo>
                  <a:pt x="59" y="54"/>
                </a:lnTo>
                <a:lnTo>
                  <a:pt x="64" y="81"/>
                </a:lnTo>
                <a:lnTo>
                  <a:pt x="64" y="81"/>
                </a:lnTo>
                <a:lnTo>
                  <a:pt x="64" y="97"/>
                </a:lnTo>
                <a:lnTo>
                  <a:pt x="64" y="108"/>
                </a:lnTo>
                <a:lnTo>
                  <a:pt x="75" y="118"/>
                </a:lnTo>
                <a:lnTo>
                  <a:pt x="75" y="118"/>
                </a:lnTo>
                <a:lnTo>
                  <a:pt x="86" y="145"/>
                </a:lnTo>
                <a:lnTo>
                  <a:pt x="91" y="167"/>
                </a:lnTo>
                <a:lnTo>
                  <a:pt x="86" y="183"/>
                </a:lnTo>
                <a:lnTo>
                  <a:pt x="54" y="194"/>
                </a:lnTo>
                <a:lnTo>
                  <a:pt x="48" y="199"/>
                </a:lnTo>
                <a:lnTo>
                  <a:pt x="48" y="199"/>
                </a:lnTo>
                <a:lnTo>
                  <a:pt x="48" y="199"/>
                </a:lnTo>
                <a:lnTo>
                  <a:pt x="48" y="199"/>
                </a:lnTo>
                <a:lnTo>
                  <a:pt x="38" y="210"/>
                </a:lnTo>
                <a:lnTo>
                  <a:pt x="22" y="220"/>
                </a:lnTo>
                <a:lnTo>
                  <a:pt x="22" y="220"/>
                </a:lnTo>
                <a:lnTo>
                  <a:pt x="16" y="231"/>
                </a:lnTo>
                <a:lnTo>
                  <a:pt x="16" y="242"/>
                </a:lnTo>
                <a:lnTo>
                  <a:pt x="16" y="263"/>
                </a:lnTo>
                <a:lnTo>
                  <a:pt x="16" y="263"/>
                </a:lnTo>
                <a:lnTo>
                  <a:pt x="22" y="312"/>
                </a:lnTo>
                <a:lnTo>
                  <a:pt x="16" y="360"/>
                </a:lnTo>
                <a:lnTo>
                  <a:pt x="16" y="360"/>
                </a:lnTo>
                <a:lnTo>
                  <a:pt x="5" y="435"/>
                </a:lnTo>
                <a:lnTo>
                  <a:pt x="5" y="435"/>
                </a:lnTo>
                <a:lnTo>
                  <a:pt x="0" y="467"/>
                </a:lnTo>
                <a:lnTo>
                  <a:pt x="5" y="483"/>
                </a:lnTo>
                <a:lnTo>
                  <a:pt x="16" y="494"/>
                </a:lnTo>
                <a:lnTo>
                  <a:pt x="16" y="494"/>
                </a:lnTo>
                <a:lnTo>
                  <a:pt x="27" y="515"/>
                </a:lnTo>
                <a:lnTo>
                  <a:pt x="27" y="532"/>
                </a:lnTo>
                <a:lnTo>
                  <a:pt x="32" y="580"/>
                </a:lnTo>
                <a:lnTo>
                  <a:pt x="32" y="580"/>
                </a:lnTo>
                <a:lnTo>
                  <a:pt x="38" y="617"/>
                </a:lnTo>
                <a:lnTo>
                  <a:pt x="38" y="639"/>
                </a:lnTo>
                <a:lnTo>
                  <a:pt x="38" y="660"/>
                </a:lnTo>
                <a:lnTo>
                  <a:pt x="38" y="660"/>
                </a:lnTo>
                <a:lnTo>
                  <a:pt x="38" y="671"/>
                </a:lnTo>
                <a:lnTo>
                  <a:pt x="48" y="725"/>
                </a:lnTo>
                <a:lnTo>
                  <a:pt x="54" y="773"/>
                </a:lnTo>
                <a:lnTo>
                  <a:pt x="54" y="848"/>
                </a:lnTo>
                <a:lnTo>
                  <a:pt x="75" y="907"/>
                </a:lnTo>
                <a:lnTo>
                  <a:pt x="64" y="934"/>
                </a:lnTo>
                <a:lnTo>
                  <a:pt x="48" y="950"/>
                </a:lnTo>
                <a:lnTo>
                  <a:pt x="48" y="988"/>
                </a:lnTo>
                <a:lnTo>
                  <a:pt x="75" y="988"/>
                </a:lnTo>
                <a:lnTo>
                  <a:pt x="97" y="972"/>
                </a:lnTo>
                <a:lnTo>
                  <a:pt x="97" y="972"/>
                </a:lnTo>
                <a:lnTo>
                  <a:pt x="102" y="966"/>
                </a:lnTo>
                <a:lnTo>
                  <a:pt x="107" y="961"/>
                </a:lnTo>
                <a:lnTo>
                  <a:pt x="107" y="945"/>
                </a:lnTo>
                <a:lnTo>
                  <a:pt x="107" y="934"/>
                </a:lnTo>
                <a:lnTo>
                  <a:pt x="113" y="934"/>
                </a:lnTo>
                <a:lnTo>
                  <a:pt x="123" y="923"/>
                </a:lnTo>
                <a:lnTo>
                  <a:pt x="123" y="907"/>
                </a:lnTo>
                <a:lnTo>
                  <a:pt x="118" y="891"/>
                </a:lnTo>
                <a:lnTo>
                  <a:pt x="123" y="859"/>
                </a:lnTo>
                <a:lnTo>
                  <a:pt x="123" y="843"/>
                </a:lnTo>
                <a:lnTo>
                  <a:pt x="113" y="811"/>
                </a:lnTo>
                <a:lnTo>
                  <a:pt x="113" y="773"/>
                </a:lnTo>
                <a:lnTo>
                  <a:pt x="107" y="719"/>
                </a:lnTo>
                <a:lnTo>
                  <a:pt x="118" y="676"/>
                </a:lnTo>
                <a:lnTo>
                  <a:pt x="118" y="634"/>
                </a:lnTo>
                <a:lnTo>
                  <a:pt x="118" y="617"/>
                </a:lnTo>
                <a:lnTo>
                  <a:pt x="123" y="607"/>
                </a:lnTo>
                <a:lnTo>
                  <a:pt x="123" y="617"/>
                </a:lnTo>
                <a:lnTo>
                  <a:pt x="123" y="617"/>
                </a:lnTo>
                <a:lnTo>
                  <a:pt x="140" y="671"/>
                </a:lnTo>
                <a:lnTo>
                  <a:pt x="140" y="671"/>
                </a:lnTo>
                <a:lnTo>
                  <a:pt x="145" y="698"/>
                </a:lnTo>
                <a:lnTo>
                  <a:pt x="140" y="703"/>
                </a:lnTo>
                <a:lnTo>
                  <a:pt x="140" y="821"/>
                </a:lnTo>
                <a:lnTo>
                  <a:pt x="145" y="870"/>
                </a:lnTo>
                <a:lnTo>
                  <a:pt x="150" y="934"/>
                </a:lnTo>
                <a:lnTo>
                  <a:pt x="156" y="956"/>
                </a:lnTo>
                <a:lnTo>
                  <a:pt x="156" y="956"/>
                </a:lnTo>
                <a:lnTo>
                  <a:pt x="161" y="966"/>
                </a:lnTo>
                <a:lnTo>
                  <a:pt x="161" y="972"/>
                </a:lnTo>
                <a:lnTo>
                  <a:pt x="161" y="977"/>
                </a:lnTo>
                <a:lnTo>
                  <a:pt x="161" y="977"/>
                </a:lnTo>
                <a:lnTo>
                  <a:pt x="156" y="988"/>
                </a:lnTo>
                <a:lnTo>
                  <a:pt x="156" y="998"/>
                </a:lnTo>
                <a:lnTo>
                  <a:pt x="156" y="1004"/>
                </a:lnTo>
                <a:lnTo>
                  <a:pt x="166" y="1020"/>
                </a:lnTo>
                <a:lnTo>
                  <a:pt x="177" y="1020"/>
                </a:lnTo>
                <a:lnTo>
                  <a:pt x="177" y="1036"/>
                </a:lnTo>
                <a:lnTo>
                  <a:pt x="177" y="1036"/>
                </a:lnTo>
                <a:lnTo>
                  <a:pt x="177" y="1047"/>
                </a:lnTo>
                <a:lnTo>
                  <a:pt x="183" y="1057"/>
                </a:lnTo>
                <a:lnTo>
                  <a:pt x="188" y="1068"/>
                </a:lnTo>
                <a:lnTo>
                  <a:pt x="188" y="1068"/>
                </a:lnTo>
                <a:lnTo>
                  <a:pt x="204" y="1084"/>
                </a:lnTo>
                <a:lnTo>
                  <a:pt x="209" y="1084"/>
                </a:lnTo>
                <a:lnTo>
                  <a:pt x="242" y="1084"/>
                </a:lnTo>
                <a:lnTo>
                  <a:pt x="242" y="1047"/>
                </a:lnTo>
                <a:lnTo>
                  <a:pt x="236" y="1036"/>
                </a:lnTo>
                <a:lnTo>
                  <a:pt x="220" y="998"/>
                </a:lnTo>
                <a:lnTo>
                  <a:pt x="215" y="988"/>
                </a:lnTo>
                <a:lnTo>
                  <a:pt x="220" y="961"/>
                </a:lnTo>
                <a:lnTo>
                  <a:pt x="220" y="913"/>
                </a:lnTo>
                <a:lnTo>
                  <a:pt x="225" y="859"/>
                </a:lnTo>
                <a:lnTo>
                  <a:pt x="220" y="811"/>
                </a:lnTo>
                <a:lnTo>
                  <a:pt x="220" y="768"/>
                </a:lnTo>
                <a:lnTo>
                  <a:pt x="215" y="714"/>
                </a:lnTo>
                <a:lnTo>
                  <a:pt x="220" y="682"/>
                </a:lnTo>
                <a:lnTo>
                  <a:pt x="220" y="650"/>
                </a:lnTo>
                <a:lnTo>
                  <a:pt x="220" y="591"/>
                </a:lnTo>
                <a:lnTo>
                  <a:pt x="215" y="553"/>
                </a:lnTo>
                <a:lnTo>
                  <a:pt x="209" y="526"/>
                </a:lnTo>
                <a:lnTo>
                  <a:pt x="209" y="521"/>
                </a:lnTo>
                <a:lnTo>
                  <a:pt x="215" y="515"/>
                </a:lnTo>
                <a:lnTo>
                  <a:pt x="225" y="521"/>
                </a:lnTo>
                <a:lnTo>
                  <a:pt x="231" y="510"/>
                </a:lnTo>
                <a:lnTo>
                  <a:pt x="236" y="505"/>
                </a:lnTo>
                <a:lnTo>
                  <a:pt x="252" y="526"/>
                </a:lnTo>
                <a:lnTo>
                  <a:pt x="258" y="526"/>
                </a:lnTo>
                <a:lnTo>
                  <a:pt x="258" y="542"/>
                </a:lnTo>
                <a:lnTo>
                  <a:pt x="263" y="558"/>
                </a:lnTo>
                <a:lnTo>
                  <a:pt x="263" y="660"/>
                </a:lnTo>
                <a:lnTo>
                  <a:pt x="252" y="693"/>
                </a:lnTo>
                <a:lnTo>
                  <a:pt x="247" y="719"/>
                </a:lnTo>
                <a:lnTo>
                  <a:pt x="247" y="752"/>
                </a:lnTo>
                <a:lnTo>
                  <a:pt x="236" y="789"/>
                </a:lnTo>
                <a:lnTo>
                  <a:pt x="231" y="821"/>
                </a:lnTo>
                <a:lnTo>
                  <a:pt x="231" y="870"/>
                </a:lnTo>
                <a:lnTo>
                  <a:pt x="236" y="875"/>
                </a:lnTo>
                <a:lnTo>
                  <a:pt x="231" y="891"/>
                </a:lnTo>
                <a:lnTo>
                  <a:pt x="242" y="907"/>
                </a:lnTo>
                <a:lnTo>
                  <a:pt x="242" y="961"/>
                </a:lnTo>
                <a:lnTo>
                  <a:pt x="242" y="961"/>
                </a:lnTo>
                <a:lnTo>
                  <a:pt x="247" y="977"/>
                </a:lnTo>
                <a:lnTo>
                  <a:pt x="258" y="982"/>
                </a:lnTo>
                <a:lnTo>
                  <a:pt x="274" y="982"/>
                </a:lnTo>
                <a:lnTo>
                  <a:pt x="274" y="982"/>
                </a:lnTo>
                <a:lnTo>
                  <a:pt x="284" y="982"/>
                </a:lnTo>
                <a:lnTo>
                  <a:pt x="290" y="977"/>
                </a:lnTo>
                <a:lnTo>
                  <a:pt x="295" y="966"/>
                </a:lnTo>
                <a:lnTo>
                  <a:pt x="295" y="950"/>
                </a:lnTo>
                <a:lnTo>
                  <a:pt x="284" y="934"/>
                </a:lnTo>
                <a:lnTo>
                  <a:pt x="279" y="913"/>
                </a:lnTo>
                <a:lnTo>
                  <a:pt x="290" y="891"/>
                </a:lnTo>
                <a:lnTo>
                  <a:pt x="290" y="880"/>
                </a:lnTo>
                <a:lnTo>
                  <a:pt x="301" y="854"/>
                </a:lnTo>
                <a:lnTo>
                  <a:pt x="317" y="784"/>
                </a:lnTo>
                <a:lnTo>
                  <a:pt x="327" y="709"/>
                </a:lnTo>
                <a:lnTo>
                  <a:pt x="338" y="660"/>
                </a:lnTo>
                <a:lnTo>
                  <a:pt x="349" y="623"/>
                </a:lnTo>
                <a:lnTo>
                  <a:pt x="354" y="628"/>
                </a:lnTo>
                <a:lnTo>
                  <a:pt x="354" y="666"/>
                </a:lnTo>
                <a:lnTo>
                  <a:pt x="354" y="682"/>
                </a:lnTo>
                <a:lnTo>
                  <a:pt x="349" y="703"/>
                </a:lnTo>
                <a:lnTo>
                  <a:pt x="349" y="725"/>
                </a:lnTo>
                <a:lnTo>
                  <a:pt x="349" y="752"/>
                </a:lnTo>
                <a:lnTo>
                  <a:pt x="344" y="795"/>
                </a:lnTo>
                <a:lnTo>
                  <a:pt x="344" y="827"/>
                </a:lnTo>
                <a:lnTo>
                  <a:pt x="333" y="837"/>
                </a:lnTo>
                <a:lnTo>
                  <a:pt x="333" y="854"/>
                </a:lnTo>
                <a:lnTo>
                  <a:pt x="338" y="870"/>
                </a:lnTo>
                <a:lnTo>
                  <a:pt x="338" y="896"/>
                </a:lnTo>
                <a:lnTo>
                  <a:pt x="354" y="907"/>
                </a:lnTo>
                <a:lnTo>
                  <a:pt x="360" y="907"/>
                </a:lnTo>
                <a:lnTo>
                  <a:pt x="370" y="923"/>
                </a:lnTo>
                <a:lnTo>
                  <a:pt x="370" y="923"/>
                </a:lnTo>
                <a:lnTo>
                  <a:pt x="376" y="934"/>
                </a:lnTo>
                <a:lnTo>
                  <a:pt x="392" y="939"/>
                </a:lnTo>
                <a:lnTo>
                  <a:pt x="408" y="939"/>
                </a:lnTo>
                <a:lnTo>
                  <a:pt x="424" y="934"/>
                </a:lnTo>
                <a:lnTo>
                  <a:pt x="429" y="923"/>
                </a:lnTo>
                <a:lnTo>
                  <a:pt x="413" y="907"/>
                </a:lnTo>
                <a:lnTo>
                  <a:pt x="403" y="891"/>
                </a:lnTo>
                <a:lnTo>
                  <a:pt x="392" y="875"/>
                </a:lnTo>
                <a:lnTo>
                  <a:pt x="392" y="859"/>
                </a:lnTo>
                <a:lnTo>
                  <a:pt x="408" y="848"/>
                </a:lnTo>
                <a:lnTo>
                  <a:pt x="403" y="837"/>
                </a:lnTo>
                <a:lnTo>
                  <a:pt x="408" y="800"/>
                </a:lnTo>
                <a:lnTo>
                  <a:pt x="413" y="773"/>
                </a:lnTo>
                <a:lnTo>
                  <a:pt x="419" y="730"/>
                </a:lnTo>
                <a:lnTo>
                  <a:pt x="435" y="671"/>
                </a:lnTo>
                <a:lnTo>
                  <a:pt x="446" y="617"/>
                </a:lnTo>
                <a:lnTo>
                  <a:pt x="456" y="564"/>
                </a:lnTo>
                <a:lnTo>
                  <a:pt x="456" y="548"/>
                </a:lnTo>
                <a:lnTo>
                  <a:pt x="478" y="521"/>
                </a:lnTo>
                <a:lnTo>
                  <a:pt x="483" y="494"/>
                </a:lnTo>
                <a:lnTo>
                  <a:pt x="478" y="451"/>
                </a:lnTo>
                <a:close/>
                <a:moveTo>
                  <a:pt x="48" y="194"/>
                </a:moveTo>
                <a:lnTo>
                  <a:pt x="48" y="194"/>
                </a:lnTo>
                <a:lnTo>
                  <a:pt x="48" y="199"/>
                </a:lnTo>
                <a:lnTo>
                  <a:pt x="48" y="199"/>
                </a:lnTo>
                <a:lnTo>
                  <a:pt x="54" y="194"/>
                </a:lnTo>
                <a:lnTo>
                  <a:pt x="48" y="19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189" name="Freeform 472"/>
          <p:cNvSpPr>
            <a:spLocks/>
          </p:cNvSpPr>
          <p:nvPr/>
        </p:nvSpPr>
        <p:spPr bwMode="auto">
          <a:xfrm>
            <a:off x="6555722" y="1554140"/>
            <a:ext cx="166319" cy="485676"/>
          </a:xfrm>
          <a:custGeom>
            <a:avLst/>
            <a:gdLst>
              <a:gd name="T0" fmla="*/ 5 w 96"/>
              <a:gd name="T1" fmla="*/ 0 h 274"/>
              <a:gd name="T2" fmla="*/ 0 w 96"/>
              <a:gd name="T3" fmla="*/ 11 h 274"/>
              <a:gd name="T4" fmla="*/ 0 w 96"/>
              <a:gd name="T5" fmla="*/ 11 h 274"/>
              <a:gd name="T6" fmla="*/ 21 w 96"/>
              <a:gd name="T7" fmla="*/ 124 h 274"/>
              <a:gd name="T8" fmla="*/ 37 w 96"/>
              <a:gd name="T9" fmla="*/ 215 h 274"/>
              <a:gd name="T10" fmla="*/ 37 w 96"/>
              <a:gd name="T11" fmla="*/ 247 h 274"/>
              <a:gd name="T12" fmla="*/ 32 w 96"/>
              <a:gd name="T13" fmla="*/ 269 h 274"/>
              <a:gd name="T14" fmla="*/ 32 w 96"/>
              <a:gd name="T15" fmla="*/ 269 h 274"/>
              <a:gd name="T16" fmla="*/ 59 w 96"/>
              <a:gd name="T17" fmla="*/ 274 h 274"/>
              <a:gd name="T18" fmla="*/ 80 w 96"/>
              <a:gd name="T19" fmla="*/ 274 h 274"/>
              <a:gd name="T20" fmla="*/ 96 w 96"/>
              <a:gd name="T21" fmla="*/ 269 h 274"/>
              <a:gd name="T22" fmla="*/ 91 w 96"/>
              <a:gd name="T23" fmla="*/ 231 h 274"/>
              <a:gd name="T24" fmla="*/ 86 w 96"/>
              <a:gd name="T25" fmla="*/ 226 h 274"/>
              <a:gd name="T26" fmla="*/ 69 w 96"/>
              <a:gd name="T27" fmla="*/ 242 h 274"/>
              <a:gd name="T28" fmla="*/ 43 w 96"/>
              <a:gd name="T29" fmla="*/ 220 h 274"/>
              <a:gd name="T30" fmla="*/ 43 w 96"/>
              <a:gd name="T31" fmla="*/ 220 h 274"/>
              <a:gd name="T32" fmla="*/ 37 w 96"/>
              <a:gd name="T33" fmla="*/ 172 h 274"/>
              <a:gd name="T34" fmla="*/ 37 w 96"/>
              <a:gd name="T35" fmla="*/ 129 h 274"/>
              <a:gd name="T36" fmla="*/ 37 w 96"/>
              <a:gd name="T37" fmla="*/ 81 h 274"/>
              <a:gd name="T38" fmla="*/ 43 w 96"/>
              <a:gd name="T39" fmla="*/ 54 h 274"/>
              <a:gd name="T40" fmla="*/ 37 w 96"/>
              <a:gd name="T41" fmla="*/ 38 h 274"/>
              <a:gd name="T42" fmla="*/ 59 w 96"/>
              <a:gd name="T43" fmla="*/ 33 h 274"/>
              <a:gd name="T44" fmla="*/ 64 w 96"/>
              <a:gd name="T45" fmla="*/ 43 h 274"/>
              <a:gd name="T46" fmla="*/ 53 w 96"/>
              <a:gd name="T47" fmla="*/ 54 h 274"/>
              <a:gd name="T48" fmla="*/ 69 w 96"/>
              <a:gd name="T49" fmla="*/ 113 h 274"/>
              <a:gd name="T50" fmla="*/ 80 w 96"/>
              <a:gd name="T51" fmla="*/ 167 h 274"/>
              <a:gd name="T52" fmla="*/ 75 w 96"/>
              <a:gd name="T53" fmla="*/ 124 h 274"/>
              <a:gd name="T54" fmla="*/ 75 w 96"/>
              <a:gd name="T55" fmla="*/ 81 h 274"/>
              <a:gd name="T56" fmla="*/ 69 w 96"/>
              <a:gd name="T57" fmla="*/ 54 h 274"/>
              <a:gd name="T58" fmla="*/ 69 w 96"/>
              <a:gd name="T59" fmla="*/ 27 h 274"/>
              <a:gd name="T60" fmla="*/ 69 w 96"/>
              <a:gd name="T61" fmla="*/ 22 h 274"/>
              <a:gd name="T62" fmla="*/ 48 w 96"/>
              <a:gd name="T63" fmla="*/ 33 h 274"/>
              <a:gd name="T64" fmla="*/ 43 w 96"/>
              <a:gd name="T65" fmla="*/ 27 h 274"/>
              <a:gd name="T66" fmla="*/ 43 w 96"/>
              <a:gd name="T67" fmla="*/ 27 h 274"/>
              <a:gd name="T68" fmla="*/ 27 w 96"/>
              <a:gd name="T69" fmla="*/ 16 h 274"/>
              <a:gd name="T70" fmla="*/ 10 w 96"/>
              <a:gd name="T71" fmla="*/ 6 h 274"/>
              <a:gd name="T72" fmla="*/ 5 w 96"/>
              <a:gd name="T73" fmla="*/ 0 h 274"/>
              <a:gd name="T74" fmla="*/ 5 w 96"/>
              <a:gd name="T75" fmla="*/ 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6" h="274">
                <a:moveTo>
                  <a:pt x="5" y="0"/>
                </a:moveTo>
                <a:lnTo>
                  <a:pt x="0" y="11"/>
                </a:lnTo>
                <a:lnTo>
                  <a:pt x="0" y="11"/>
                </a:lnTo>
                <a:lnTo>
                  <a:pt x="21" y="124"/>
                </a:lnTo>
                <a:lnTo>
                  <a:pt x="37" y="215"/>
                </a:lnTo>
                <a:lnTo>
                  <a:pt x="37" y="247"/>
                </a:lnTo>
                <a:lnTo>
                  <a:pt x="32" y="269"/>
                </a:lnTo>
                <a:lnTo>
                  <a:pt x="32" y="269"/>
                </a:lnTo>
                <a:lnTo>
                  <a:pt x="59" y="274"/>
                </a:lnTo>
                <a:lnTo>
                  <a:pt x="80" y="274"/>
                </a:lnTo>
                <a:lnTo>
                  <a:pt x="96" y="269"/>
                </a:lnTo>
                <a:lnTo>
                  <a:pt x="91" y="231"/>
                </a:lnTo>
                <a:lnTo>
                  <a:pt x="86" y="226"/>
                </a:lnTo>
                <a:lnTo>
                  <a:pt x="69" y="242"/>
                </a:lnTo>
                <a:lnTo>
                  <a:pt x="43" y="220"/>
                </a:lnTo>
                <a:lnTo>
                  <a:pt x="43" y="220"/>
                </a:lnTo>
                <a:lnTo>
                  <a:pt x="37" y="172"/>
                </a:lnTo>
                <a:lnTo>
                  <a:pt x="37" y="129"/>
                </a:lnTo>
                <a:lnTo>
                  <a:pt x="37" y="81"/>
                </a:lnTo>
                <a:lnTo>
                  <a:pt x="43" y="54"/>
                </a:lnTo>
                <a:lnTo>
                  <a:pt x="37" y="38"/>
                </a:lnTo>
                <a:lnTo>
                  <a:pt x="59" y="33"/>
                </a:lnTo>
                <a:lnTo>
                  <a:pt x="64" y="43"/>
                </a:lnTo>
                <a:lnTo>
                  <a:pt x="53" y="54"/>
                </a:lnTo>
                <a:lnTo>
                  <a:pt x="69" y="113"/>
                </a:lnTo>
                <a:lnTo>
                  <a:pt x="80" y="167"/>
                </a:lnTo>
                <a:lnTo>
                  <a:pt x="75" y="124"/>
                </a:lnTo>
                <a:lnTo>
                  <a:pt x="75" y="81"/>
                </a:lnTo>
                <a:lnTo>
                  <a:pt x="69" y="54"/>
                </a:lnTo>
                <a:lnTo>
                  <a:pt x="69" y="27"/>
                </a:lnTo>
                <a:lnTo>
                  <a:pt x="69" y="22"/>
                </a:lnTo>
                <a:lnTo>
                  <a:pt x="48" y="33"/>
                </a:lnTo>
                <a:lnTo>
                  <a:pt x="43" y="27"/>
                </a:lnTo>
                <a:lnTo>
                  <a:pt x="43" y="27"/>
                </a:lnTo>
                <a:lnTo>
                  <a:pt x="27" y="16"/>
                </a:lnTo>
                <a:lnTo>
                  <a:pt x="10" y="6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190" name="Freeform 473"/>
          <p:cNvSpPr>
            <a:spLocks/>
          </p:cNvSpPr>
          <p:nvPr/>
        </p:nvSpPr>
        <p:spPr bwMode="auto">
          <a:xfrm>
            <a:off x="6136459" y="1593136"/>
            <a:ext cx="112612" cy="398821"/>
          </a:xfrm>
          <a:custGeom>
            <a:avLst/>
            <a:gdLst>
              <a:gd name="T0" fmla="*/ 54 w 65"/>
              <a:gd name="T1" fmla="*/ 0 h 225"/>
              <a:gd name="T2" fmla="*/ 38 w 65"/>
              <a:gd name="T3" fmla="*/ 5 h 225"/>
              <a:gd name="T4" fmla="*/ 27 w 65"/>
              <a:gd name="T5" fmla="*/ 21 h 225"/>
              <a:gd name="T6" fmla="*/ 38 w 65"/>
              <a:gd name="T7" fmla="*/ 32 h 225"/>
              <a:gd name="T8" fmla="*/ 16 w 65"/>
              <a:gd name="T9" fmla="*/ 70 h 225"/>
              <a:gd name="T10" fmla="*/ 16 w 65"/>
              <a:gd name="T11" fmla="*/ 70 h 225"/>
              <a:gd name="T12" fmla="*/ 11 w 65"/>
              <a:gd name="T13" fmla="*/ 107 h 225"/>
              <a:gd name="T14" fmla="*/ 11 w 65"/>
              <a:gd name="T15" fmla="*/ 107 h 225"/>
              <a:gd name="T16" fmla="*/ 6 w 65"/>
              <a:gd name="T17" fmla="*/ 182 h 225"/>
              <a:gd name="T18" fmla="*/ 0 w 65"/>
              <a:gd name="T19" fmla="*/ 198 h 225"/>
              <a:gd name="T20" fmla="*/ 22 w 65"/>
              <a:gd name="T21" fmla="*/ 225 h 225"/>
              <a:gd name="T22" fmla="*/ 48 w 65"/>
              <a:gd name="T23" fmla="*/ 204 h 225"/>
              <a:gd name="T24" fmla="*/ 59 w 65"/>
              <a:gd name="T25" fmla="*/ 102 h 225"/>
              <a:gd name="T26" fmla="*/ 59 w 65"/>
              <a:gd name="T27" fmla="*/ 48 h 225"/>
              <a:gd name="T28" fmla="*/ 48 w 65"/>
              <a:gd name="T29" fmla="*/ 27 h 225"/>
              <a:gd name="T30" fmla="*/ 65 w 65"/>
              <a:gd name="T31" fmla="*/ 16 h 225"/>
              <a:gd name="T32" fmla="*/ 54 w 65"/>
              <a:gd name="T33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225">
                <a:moveTo>
                  <a:pt x="54" y="0"/>
                </a:moveTo>
                <a:lnTo>
                  <a:pt x="38" y="5"/>
                </a:lnTo>
                <a:lnTo>
                  <a:pt x="27" y="21"/>
                </a:lnTo>
                <a:lnTo>
                  <a:pt x="38" y="32"/>
                </a:lnTo>
                <a:lnTo>
                  <a:pt x="16" y="70"/>
                </a:lnTo>
                <a:lnTo>
                  <a:pt x="16" y="70"/>
                </a:lnTo>
                <a:lnTo>
                  <a:pt x="11" y="107"/>
                </a:lnTo>
                <a:lnTo>
                  <a:pt x="11" y="107"/>
                </a:lnTo>
                <a:lnTo>
                  <a:pt x="6" y="182"/>
                </a:lnTo>
                <a:lnTo>
                  <a:pt x="0" y="198"/>
                </a:lnTo>
                <a:lnTo>
                  <a:pt x="22" y="225"/>
                </a:lnTo>
                <a:lnTo>
                  <a:pt x="48" y="204"/>
                </a:lnTo>
                <a:lnTo>
                  <a:pt x="59" y="102"/>
                </a:lnTo>
                <a:lnTo>
                  <a:pt x="59" y="48"/>
                </a:lnTo>
                <a:lnTo>
                  <a:pt x="48" y="27"/>
                </a:lnTo>
                <a:lnTo>
                  <a:pt x="65" y="16"/>
                </a:lnTo>
                <a:lnTo>
                  <a:pt x="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191" name="Freeform 474"/>
          <p:cNvSpPr>
            <a:spLocks/>
          </p:cNvSpPr>
          <p:nvPr/>
        </p:nvSpPr>
        <p:spPr bwMode="auto">
          <a:xfrm>
            <a:off x="5636095" y="1878514"/>
            <a:ext cx="251211" cy="342100"/>
          </a:xfrm>
          <a:custGeom>
            <a:avLst/>
            <a:gdLst>
              <a:gd name="T0" fmla="*/ 69 w 145"/>
              <a:gd name="T1" fmla="*/ 21 h 193"/>
              <a:gd name="T2" fmla="*/ 69 w 145"/>
              <a:gd name="T3" fmla="*/ 21 h 193"/>
              <a:gd name="T4" fmla="*/ 59 w 145"/>
              <a:gd name="T5" fmla="*/ 16 h 193"/>
              <a:gd name="T6" fmla="*/ 53 w 145"/>
              <a:gd name="T7" fmla="*/ 10 h 193"/>
              <a:gd name="T8" fmla="*/ 37 w 145"/>
              <a:gd name="T9" fmla="*/ 0 h 193"/>
              <a:gd name="T10" fmla="*/ 37 w 145"/>
              <a:gd name="T11" fmla="*/ 0 h 193"/>
              <a:gd name="T12" fmla="*/ 27 w 145"/>
              <a:gd name="T13" fmla="*/ 0 h 193"/>
              <a:gd name="T14" fmla="*/ 10 w 145"/>
              <a:gd name="T15" fmla="*/ 0 h 193"/>
              <a:gd name="T16" fmla="*/ 5 w 145"/>
              <a:gd name="T17" fmla="*/ 10 h 193"/>
              <a:gd name="T18" fmla="*/ 0 w 145"/>
              <a:gd name="T19" fmla="*/ 21 h 193"/>
              <a:gd name="T20" fmla="*/ 0 w 145"/>
              <a:gd name="T21" fmla="*/ 21 h 193"/>
              <a:gd name="T22" fmla="*/ 0 w 145"/>
              <a:gd name="T23" fmla="*/ 43 h 193"/>
              <a:gd name="T24" fmla="*/ 5 w 145"/>
              <a:gd name="T25" fmla="*/ 64 h 193"/>
              <a:gd name="T26" fmla="*/ 21 w 145"/>
              <a:gd name="T27" fmla="*/ 102 h 193"/>
              <a:gd name="T28" fmla="*/ 21 w 145"/>
              <a:gd name="T29" fmla="*/ 102 h 193"/>
              <a:gd name="T30" fmla="*/ 37 w 145"/>
              <a:gd name="T31" fmla="*/ 145 h 193"/>
              <a:gd name="T32" fmla="*/ 48 w 145"/>
              <a:gd name="T33" fmla="*/ 193 h 193"/>
              <a:gd name="T34" fmla="*/ 48 w 145"/>
              <a:gd name="T35" fmla="*/ 193 h 193"/>
              <a:gd name="T36" fmla="*/ 64 w 145"/>
              <a:gd name="T37" fmla="*/ 188 h 193"/>
              <a:gd name="T38" fmla="*/ 75 w 145"/>
              <a:gd name="T39" fmla="*/ 177 h 193"/>
              <a:gd name="T40" fmla="*/ 75 w 145"/>
              <a:gd name="T41" fmla="*/ 177 h 193"/>
              <a:gd name="T42" fmla="*/ 102 w 145"/>
              <a:gd name="T43" fmla="*/ 177 h 193"/>
              <a:gd name="T44" fmla="*/ 118 w 145"/>
              <a:gd name="T45" fmla="*/ 177 h 193"/>
              <a:gd name="T46" fmla="*/ 129 w 145"/>
              <a:gd name="T47" fmla="*/ 171 h 193"/>
              <a:gd name="T48" fmla="*/ 129 w 145"/>
              <a:gd name="T49" fmla="*/ 171 h 193"/>
              <a:gd name="T50" fmla="*/ 139 w 145"/>
              <a:gd name="T51" fmla="*/ 161 h 193"/>
              <a:gd name="T52" fmla="*/ 145 w 145"/>
              <a:gd name="T53" fmla="*/ 139 h 193"/>
              <a:gd name="T54" fmla="*/ 145 w 145"/>
              <a:gd name="T55" fmla="*/ 123 h 193"/>
              <a:gd name="T56" fmla="*/ 139 w 145"/>
              <a:gd name="T57" fmla="*/ 102 h 193"/>
              <a:gd name="T58" fmla="*/ 139 w 145"/>
              <a:gd name="T59" fmla="*/ 102 h 193"/>
              <a:gd name="T60" fmla="*/ 129 w 145"/>
              <a:gd name="T61" fmla="*/ 86 h 193"/>
              <a:gd name="T62" fmla="*/ 118 w 145"/>
              <a:gd name="T63" fmla="*/ 70 h 193"/>
              <a:gd name="T64" fmla="*/ 102 w 145"/>
              <a:gd name="T65" fmla="*/ 53 h 193"/>
              <a:gd name="T66" fmla="*/ 96 w 145"/>
              <a:gd name="T67" fmla="*/ 37 h 193"/>
              <a:gd name="T68" fmla="*/ 69 w 145"/>
              <a:gd name="T69" fmla="*/ 2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5" h="193">
                <a:moveTo>
                  <a:pt x="69" y="21"/>
                </a:moveTo>
                <a:lnTo>
                  <a:pt x="69" y="21"/>
                </a:lnTo>
                <a:lnTo>
                  <a:pt x="59" y="16"/>
                </a:lnTo>
                <a:lnTo>
                  <a:pt x="53" y="10"/>
                </a:lnTo>
                <a:lnTo>
                  <a:pt x="37" y="0"/>
                </a:lnTo>
                <a:lnTo>
                  <a:pt x="37" y="0"/>
                </a:lnTo>
                <a:lnTo>
                  <a:pt x="27" y="0"/>
                </a:lnTo>
                <a:lnTo>
                  <a:pt x="10" y="0"/>
                </a:lnTo>
                <a:lnTo>
                  <a:pt x="5" y="10"/>
                </a:lnTo>
                <a:lnTo>
                  <a:pt x="0" y="21"/>
                </a:lnTo>
                <a:lnTo>
                  <a:pt x="0" y="21"/>
                </a:lnTo>
                <a:lnTo>
                  <a:pt x="0" y="43"/>
                </a:lnTo>
                <a:lnTo>
                  <a:pt x="5" y="64"/>
                </a:lnTo>
                <a:lnTo>
                  <a:pt x="21" y="102"/>
                </a:lnTo>
                <a:lnTo>
                  <a:pt x="21" y="102"/>
                </a:lnTo>
                <a:lnTo>
                  <a:pt x="37" y="145"/>
                </a:lnTo>
                <a:lnTo>
                  <a:pt x="48" y="193"/>
                </a:lnTo>
                <a:lnTo>
                  <a:pt x="48" y="193"/>
                </a:lnTo>
                <a:lnTo>
                  <a:pt x="64" y="188"/>
                </a:lnTo>
                <a:lnTo>
                  <a:pt x="75" y="177"/>
                </a:lnTo>
                <a:lnTo>
                  <a:pt x="75" y="177"/>
                </a:lnTo>
                <a:lnTo>
                  <a:pt x="102" y="177"/>
                </a:lnTo>
                <a:lnTo>
                  <a:pt x="118" y="177"/>
                </a:lnTo>
                <a:lnTo>
                  <a:pt x="129" y="171"/>
                </a:lnTo>
                <a:lnTo>
                  <a:pt x="129" y="171"/>
                </a:lnTo>
                <a:lnTo>
                  <a:pt x="139" y="161"/>
                </a:lnTo>
                <a:lnTo>
                  <a:pt x="145" y="139"/>
                </a:lnTo>
                <a:lnTo>
                  <a:pt x="145" y="123"/>
                </a:lnTo>
                <a:lnTo>
                  <a:pt x="139" y="102"/>
                </a:lnTo>
                <a:lnTo>
                  <a:pt x="139" y="102"/>
                </a:lnTo>
                <a:lnTo>
                  <a:pt x="129" y="86"/>
                </a:lnTo>
                <a:lnTo>
                  <a:pt x="118" y="70"/>
                </a:lnTo>
                <a:lnTo>
                  <a:pt x="102" y="53"/>
                </a:lnTo>
                <a:lnTo>
                  <a:pt x="96" y="37"/>
                </a:lnTo>
                <a:lnTo>
                  <a:pt x="69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grpSp>
        <p:nvGrpSpPr>
          <p:cNvPr id="7603" name="7602 Grupo"/>
          <p:cNvGrpSpPr/>
          <p:nvPr/>
        </p:nvGrpSpPr>
        <p:grpSpPr>
          <a:xfrm>
            <a:off x="6835861" y="1341670"/>
            <a:ext cx="589696" cy="1672202"/>
            <a:chOff x="6862624" y="1341670"/>
            <a:chExt cx="589696" cy="1672202"/>
          </a:xfrm>
        </p:grpSpPr>
        <p:sp>
          <p:nvSpPr>
            <p:cNvPr id="497" name="Freeform 475"/>
            <p:cNvSpPr>
              <a:spLocks noEditPoints="1"/>
            </p:cNvSpPr>
            <p:nvPr/>
          </p:nvSpPr>
          <p:spPr bwMode="auto">
            <a:xfrm>
              <a:off x="6862624" y="1341670"/>
              <a:ext cx="589696" cy="1672202"/>
            </a:xfrm>
            <a:custGeom>
              <a:avLst/>
              <a:gdLst>
                <a:gd name="T0" fmla="*/ 16 w 451"/>
                <a:gd name="T1" fmla="*/ 440 h 1250"/>
                <a:gd name="T2" fmla="*/ 38 w 451"/>
                <a:gd name="T3" fmla="*/ 472 h 1250"/>
                <a:gd name="T4" fmla="*/ 43 w 451"/>
                <a:gd name="T5" fmla="*/ 477 h 1250"/>
                <a:gd name="T6" fmla="*/ 86 w 451"/>
                <a:gd name="T7" fmla="*/ 526 h 1250"/>
                <a:gd name="T8" fmla="*/ 124 w 451"/>
                <a:gd name="T9" fmla="*/ 553 h 1250"/>
                <a:gd name="T10" fmla="*/ 134 w 451"/>
                <a:gd name="T11" fmla="*/ 681 h 1250"/>
                <a:gd name="T12" fmla="*/ 129 w 451"/>
                <a:gd name="T13" fmla="*/ 853 h 1250"/>
                <a:gd name="T14" fmla="*/ 134 w 451"/>
                <a:gd name="T15" fmla="*/ 987 h 1250"/>
                <a:gd name="T16" fmla="*/ 145 w 451"/>
                <a:gd name="T17" fmla="*/ 1186 h 1250"/>
                <a:gd name="T18" fmla="*/ 167 w 451"/>
                <a:gd name="T19" fmla="*/ 1250 h 1250"/>
                <a:gd name="T20" fmla="*/ 199 w 451"/>
                <a:gd name="T21" fmla="*/ 1164 h 1250"/>
                <a:gd name="T22" fmla="*/ 183 w 451"/>
                <a:gd name="T23" fmla="*/ 1095 h 1250"/>
                <a:gd name="T24" fmla="*/ 204 w 451"/>
                <a:gd name="T25" fmla="*/ 891 h 1250"/>
                <a:gd name="T26" fmla="*/ 274 w 451"/>
                <a:gd name="T27" fmla="*/ 960 h 1250"/>
                <a:gd name="T28" fmla="*/ 295 w 451"/>
                <a:gd name="T29" fmla="*/ 1111 h 1250"/>
                <a:gd name="T30" fmla="*/ 279 w 451"/>
                <a:gd name="T31" fmla="*/ 1138 h 1250"/>
                <a:gd name="T32" fmla="*/ 306 w 451"/>
                <a:gd name="T33" fmla="*/ 1197 h 1250"/>
                <a:gd name="T34" fmla="*/ 328 w 451"/>
                <a:gd name="T35" fmla="*/ 1234 h 1250"/>
                <a:gd name="T36" fmla="*/ 376 w 451"/>
                <a:gd name="T37" fmla="*/ 1218 h 1250"/>
                <a:gd name="T38" fmla="*/ 333 w 451"/>
                <a:gd name="T39" fmla="*/ 1121 h 1250"/>
                <a:gd name="T40" fmla="*/ 349 w 451"/>
                <a:gd name="T41" fmla="*/ 923 h 1250"/>
                <a:gd name="T42" fmla="*/ 371 w 451"/>
                <a:gd name="T43" fmla="*/ 869 h 1250"/>
                <a:gd name="T44" fmla="*/ 301 w 451"/>
                <a:gd name="T45" fmla="*/ 483 h 1250"/>
                <a:gd name="T46" fmla="*/ 408 w 451"/>
                <a:gd name="T47" fmla="*/ 633 h 1250"/>
                <a:gd name="T48" fmla="*/ 408 w 451"/>
                <a:gd name="T49" fmla="*/ 638 h 1250"/>
                <a:gd name="T50" fmla="*/ 381 w 451"/>
                <a:gd name="T51" fmla="*/ 644 h 1250"/>
                <a:gd name="T52" fmla="*/ 430 w 451"/>
                <a:gd name="T53" fmla="*/ 638 h 1250"/>
                <a:gd name="T54" fmla="*/ 435 w 451"/>
                <a:gd name="T55" fmla="*/ 542 h 1250"/>
                <a:gd name="T56" fmla="*/ 424 w 451"/>
                <a:gd name="T57" fmla="*/ 477 h 1250"/>
                <a:gd name="T58" fmla="*/ 424 w 451"/>
                <a:gd name="T59" fmla="*/ 451 h 1250"/>
                <a:gd name="T60" fmla="*/ 397 w 451"/>
                <a:gd name="T61" fmla="*/ 359 h 1250"/>
                <a:gd name="T62" fmla="*/ 392 w 451"/>
                <a:gd name="T63" fmla="*/ 317 h 1250"/>
                <a:gd name="T64" fmla="*/ 365 w 451"/>
                <a:gd name="T65" fmla="*/ 220 h 1250"/>
                <a:gd name="T66" fmla="*/ 349 w 451"/>
                <a:gd name="T67" fmla="*/ 198 h 1250"/>
                <a:gd name="T68" fmla="*/ 333 w 451"/>
                <a:gd name="T69" fmla="*/ 161 h 1250"/>
                <a:gd name="T70" fmla="*/ 317 w 451"/>
                <a:gd name="T71" fmla="*/ 64 h 1250"/>
                <a:gd name="T72" fmla="*/ 242 w 451"/>
                <a:gd name="T73" fmla="*/ 0 h 1250"/>
                <a:gd name="T74" fmla="*/ 193 w 451"/>
                <a:gd name="T75" fmla="*/ 27 h 1250"/>
                <a:gd name="T76" fmla="*/ 167 w 451"/>
                <a:gd name="T77" fmla="*/ 166 h 1250"/>
                <a:gd name="T78" fmla="*/ 108 w 451"/>
                <a:gd name="T79" fmla="*/ 198 h 1250"/>
                <a:gd name="T80" fmla="*/ 81 w 451"/>
                <a:gd name="T81" fmla="*/ 241 h 1250"/>
                <a:gd name="T82" fmla="*/ 16 w 451"/>
                <a:gd name="T83" fmla="*/ 338 h 1250"/>
                <a:gd name="T84" fmla="*/ 0 w 451"/>
                <a:gd name="T85" fmla="*/ 376 h 1250"/>
                <a:gd name="T86" fmla="*/ 344 w 451"/>
                <a:gd name="T87" fmla="*/ 338 h 1250"/>
                <a:gd name="T88" fmla="*/ 349 w 451"/>
                <a:gd name="T89" fmla="*/ 365 h 1250"/>
                <a:gd name="T90" fmla="*/ 349 w 451"/>
                <a:gd name="T91" fmla="*/ 365 h 1250"/>
                <a:gd name="T92" fmla="*/ 371 w 451"/>
                <a:gd name="T93" fmla="*/ 456 h 1250"/>
                <a:gd name="T94" fmla="*/ 376 w 451"/>
                <a:gd name="T95" fmla="*/ 477 h 1250"/>
                <a:gd name="T96" fmla="*/ 333 w 451"/>
                <a:gd name="T97" fmla="*/ 397 h 1250"/>
                <a:gd name="T98" fmla="*/ 97 w 451"/>
                <a:gd name="T99" fmla="*/ 327 h 1250"/>
                <a:gd name="T100" fmla="*/ 124 w 451"/>
                <a:gd name="T101" fmla="*/ 295 h 1250"/>
                <a:gd name="T102" fmla="*/ 151 w 451"/>
                <a:gd name="T103" fmla="*/ 333 h 1250"/>
                <a:gd name="T104" fmla="*/ 145 w 451"/>
                <a:gd name="T105" fmla="*/ 472 h 1250"/>
                <a:gd name="T106" fmla="*/ 129 w 451"/>
                <a:gd name="T107" fmla="*/ 504 h 1250"/>
                <a:gd name="T108" fmla="*/ 102 w 451"/>
                <a:gd name="T109" fmla="*/ 499 h 1250"/>
                <a:gd name="T110" fmla="*/ 81 w 451"/>
                <a:gd name="T111" fmla="*/ 451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1" h="1250">
                  <a:moveTo>
                    <a:pt x="0" y="386"/>
                  </a:moveTo>
                  <a:lnTo>
                    <a:pt x="0" y="386"/>
                  </a:lnTo>
                  <a:lnTo>
                    <a:pt x="6" y="392"/>
                  </a:lnTo>
                  <a:lnTo>
                    <a:pt x="6" y="392"/>
                  </a:lnTo>
                  <a:lnTo>
                    <a:pt x="16" y="440"/>
                  </a:lnTo>
                  <a:lnTo>
                    <a:pt x="16" y="440"/>
                  </a:lnTo>
                  <a:lnTo>
                    <a:pt x="22" y="451"/>
                  </a:lnTo>
                  <a:lnTo>
                    <a:pt x="22" y="451"/>
                  </a:lnTo>
                  <a:lnTo>
                    <a:pt x="27" y="461"/>
                  </a:lnTo>
                  <a:lnTo>
                    <a:pt x="27" y="461"/>
                  </a:lnTo>
                  <a:lnTo>
                    <a:pt x="38" y="472"/>
                  </a:lnTo>
                  <a:lnTo>
                    <a:pt x="38" y="472"/>
                  </a:lnTo>
                  <a:lnTo>
                    <a:pt x="38" y="472"/>
                  </a:lnTo>
                  <a:lnTo>
                    <a:pt x="38" y="477"/>
                  </a:lnTo>
                  <a:lnTo>
                    <a:pt x="38" y="477"/>
                  </a:lnTo>
                  <a:lnTo>
                    <a:pt x="43" y="477"/>
                  </a:lnTo>
                  <a:lnTo>
                    <a:pt x="43" y="477"/>
                  </a:lnTo>
                  <a:lnTo>
                    <a:pt x="43" y="477"/>
                  </a:lnTo>
                  <a:lnTo>
                    <a:pt x="70" y="515"/>
                  </a:lnTo>
                  <a:lnTo>
                    <a:pt x="70" y="515"/>
                  </a:lnTo>
                  <a:lnTo>
                    <a:pt x="75" y="520"/>
                  </a:lnTo>
                  <a:lnTo>
                    <a:pt x="81" y="520"/>
                  </a:lnTo>
                  <a:lnTo>
                    <a:pt x="86" y="526"/>
                  </a:lnTo>
                  <a:lnTo>
                    <a:pt x="86" y="526"/>
                  </a:lnTo>
                  <a:lnTo>
                    <a:pt x="102" y="531"/>
                  </a:lnTo>
                  <a:lnTo>
                    <a:pt x="113" y="542"/>
                  </a:lnTo>
                  <a:lnTo>
                    <a:pt x="113" y="542"/>
                  </a:lnTo>
                  <a:lnTo>
                    <a:pt x="124" y="553"/>
                  </a:lnTo>
                  <a:lnTo>
                    <a:pt x="124" y="553"/>
                  </a:lnTo>
                  <a:lnTo>
                    <a:pt x="124" y="553"/>
                  </a:lnTo>
                  <a:lnTo>
                    <a:pt x="134" y="558"/>
                  </a:lnTo>
                  <a:lnTo>
                    <a:pt x="129" y="569"/>
                  </a:lnTo>
                  <a:lnTo>
                    <a:pt x="129" y="569"/>
                  </a:lnTo>
                  <a:lnTo>
                    <a:pt x="129" y="596"/>
                  </a:lnTo>
                  <a:lnTo>
                    <a:pt x="129" y="628"/>
                  </a:lnTo>
                  <a:lnTo>
                    <a:pt x="134" y="681"/>
                  </a:lnTo>
                  <a:lnTo>
                    <a:pt x="134" y="681"/>
                  </a:lnTo>
                  <a:lnTo>
                    <a:pt x="134" y="778"/>
                  </a:lnTo>
                  <a:lnTo>
                    <a:pt x="134" y="778"/>
                  </a:lnTo>
                  <a:lnTo>
                    <a:pt x="129" y="816"/>
                  </a:lnTo>
                  <a:lnTo>
                    <a:pt x="129" y="816"/>
                  </a:lnTo>
                  <a:lnTo>
                    <a:pt x="129" y="853"/>
                  </a:lnTo>
                  <a:lnTo>
                    <a:pt x="129" y="885"/>
                  </a:lnTo>
                  <a:lnTo>
                    <a:pt x="134" y="891"/>
                  </a:lnTo>
                  <a:lnTo>
                    <a:pt x="134" y="891"/>
                  </a:lnTo>
                  <a:lnTo>
                    <a:pt x="129" y="923"/>
                  </a:lnTo>
                  <a:lnTo>
                    <a:pt x="129" y="955"/>
                  </a:lnTo>
                  <a:lnTo>
                    <a:pt x="134" y="987"/>
                  </a:lnTo>
                  <a:lnTo>
                    <a:pt x="134" y="987"/>
                  </a:lnTo>
                  <a:lnTo>
                    <a:pt x="145" y="1036"/>
                  </a:lnTo>
                  <a:lnTo>
                    <a:pt x="151" y="1084"/>
                  </a:lnTo>
                  <a:lnTo>
                    <a:pt x="151" y="1138"/>
                  </a:lnTo>
                  <a:lnTo>
                    <a:pt x="151" y="1138"/>
                  </a:lnTo>
                  <a:lnTo>
                    <a:pt x="145" y="1186"/>
                  </a:lnTo>
                  <a:lnTo>
                    <a:pt x="134" y="1223"/>
                  </a:lnTo>
                  <a:lnTo>
                    <a:pt x="134" y="1223"/>
                  </a:lnTo>
                  <a:lnTo>
                    <a:pt x="140" y="1240"/>
                  </a:lnTo>
                  <a:lnTo>
                    <a:pt x="151" y="1250"/>
                  </a:lnTo>
                  <a:lnTo>
                    <a:pt x="167" y="1250"/>
                  </a:lnTo>
                  <a:lnTo>
                    <a:pt x="167" y="1250"/>
                  </a:lnTo>
                  <a:lnTo>
                    <a:pt x="183" y="1245"/>
                  </a:lnTo>
                  <a:lnTo>
                    <a:pt x="188" y="1240"/>
                  </a:lnTo>
                  <a:lnTo>
                    <a:pt x="193" y="1229"/>
                  </a:lnTo>
                  <a:lnTo>
                    <a:pt x="193" y="1229"/>
                  </a:lnTo>
                  <a:lnTo>
                    <a:pt x="193" y="1164"/>
                  </a:lnTo>
                  <a:lnTo>
                    <a:pt x="199" y="1164"/>
                  </a:lnTo>
                  <a:lnTo>
                    <a:pt x="199" y="1164"/>
                  </a:lnTo>
                  <a:lnTo>
                    <a:pt x="193" y="1148"/>
                  </a:lnTo>
                  <a:lnTo>
                    <a:pt x="193" y="1138"/>
                  </a:lnTo>
                  <a:lnTo>
                    <a:pt x="188" y="1132"/>
                  </a:lnTo>
                  <a:lnTo>
                    <a:pt x="188" y="1132"/>
                  </a:lnTo>
                  <a:lnTo>
                    <a:pt x="183" y="1095"/>
                  </a:lnTo>
                  <a:lnTo>
                    <a:pt x="188" y="1052"/>
                  </a:lnTo>
                  <a:lnTo>
                    <a:pt x="204" y="987"/>
                  </a:lnTo>
                  <a:lnTo>
                    <a:pt x="204" y="987"/>
                  </a:lnTo>
                  <a:lnTo>
                    <a:pt x="204" y="960"/>
                  </a:lnTo>
                  <a:lnTo>
                    <a:pt x="204" y="928"/>
                  </a:lnTo>
                  <a:lnTo>
                    <a:pt x="204" y="891"/>
                  </a:lnTo>
                  <a:lnTo>
                    <a:pt x="204" y="891"/>
                  </a:lnTo>
                  <a:lnTo>
                    <a:pt x="279" y="885"/>
                  </a:lnTo>
                  <a:lnTo>
                    <a:pt x="279" y="896"/>
                  </a:lnTo>
                  <a:lnTo>
                    <a:pt x="279" y="896"/>
                  </a:lnTo>
                  <a:lnTo>
                    <a:pt x="274" y="928"/>
                  </a:lnTo>
                  <a:lnTo>
                    <a:pt x="274" y="960"/>
                  </a:lnTo>
                  <a:lnTo>
                    <a:pt x="279" y="993"/>
                  </a:lnTo>
                  <a:lnTo>
                    <a:pt x="285" y="1014"/>
                  </a:lnTo>
                  <a:lnTo>
                    <a:pt x="285" y="1014"/>
                  </a:lnTo>
                  <a:lnTo>
                    <a:pt x="290" y="1041"/>
                  </a:lnTo>
                  <a:lnTo>
                    <a:pt x="295" y="1073"/>
                  </a:lnTo>
                  <a:lnTo>
                    <a:pt x="295" y="1111"/>
                  </a:lnTo>
                  <a:lnTo>
                    <a:pt x="295" y="1111"/>
                  </a:lnTo>
                  <a:lnTo>
                    <a:pt x="290" y="1116"/>
                  </a:lnTo>
                  <a:lnTo>
                    <a:pt x="290" y="1116"/>
                  </a:lnTo>
                  <a:lnTo>
                    <a:pt x="285" y="1132"/>
                  </a:lnTo>
                  <a:lnTo>
                    <a:pt x="285" y="1132"/>
                  </a:lnTo>
                  <a:lnTo>
                    <a:pt x="279" y="1138"/>
                  </a:lnTo>
                  <a:lnTo>
                    <a:pt x="285" y="1148"/>
                  </a:lnTo>
                  <a:lnTo>
                    <a:pt x="285" y="1148"/>
                  </a:lnTo>
                  <a:lnTo>
                    <a:pt x="290" y="1170"/>
                  </a:lnTo>
                  <a:lnTo>
                    <a:pt x="290" y="1207"/>
                  </a:lnTo>
                  <a:lnTo>
                    <a:pt x="306" y="1207"/>
                  </a:lnTo>
                  <a:lnTo>
                    <a:pt x="306" y="1197"/>
                  </a:lnTo>
                  <a:lnTo>
                    <a:pt x="306" y="1197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312" y="1223"/>
                  </a:lnTo>
                  <a:lnTo>
                    <a:pt x="312" y="1223"/>
                  </a:lnTo>
                  <a:lnTo>
                    <a:pt x="328" y="1234"/>
                  </a:lnTo>
                  <a:lnTo>
                    <a:pt x="349" y="1234"/>
                  </a:lnTo>
                  <a:lnTo>
                    <a:pt x="376" y="1234"/>
                  </a:lnTo>
                  <a:lnTo>
                    <a:pt x="376" y="1234"/>
                  </a:lnTo>
                  <a:lnTo>
                    <a:pt x="376" y="1229"/>
                  </a:lnTo>
                  <a:lnTo>
                    <a:pt x="376" y="1218"/>
                  </a:lnTo>
                  <a:lnTo>
                    <a:pt x="376" y="1218"/>
                  </a:lnTo>
                  <a:lnTo>
                    <a:pt x="365" y="1197"/>
                  </a:lnTo>
                  <a:lnTo>
                    <a:pt x="365" y="1197"/>
                  </a:lnTo>
                  <a:lnTo>
                    <a:pt x="349" y="1180"/>
                  </a:lnTo>
                  <a:lnTo>
                    <a:pt x="349" y="1180"/>
                  </a:lnTo>
                  <a:lnTo>
                    <a:pt x="338" y="1143"/>
                  </a:lnTo>
                  <a:lnTo>
                    <a:pt x="333" y="1121"/>
                  </a:lnTo>
                  <a:lnTo>
                    <a:pt x="333" y="1121"/>
                  </a:lnTo>
                  <a:lnTo>
                    <a:pt x="333" y="1084"/>
                  </a:lnTo>
                  <a:lnTo>
                    <a:pt x="344" y="1014"/>
                  </a:lnTo>
                  <a:lnTo>
                    <a:pt x="344" y="1014"/>
                  </a:lnTo>
                  <a:lnTo>
                    <a:pt x="349" y="971"/>
                  </a:lnTo>
                  <a:lnTo>
                    <a:pt x="349" y="923"/>
                  </a:lnTo>
                  <a:lnTo>
                    <a:pt x="349" y="875"/>
                  </a:lnTo>
                  <a:lnTo>
                    <a:pt x="349" y="875"/>
                  </a:lnTo>
                  <a:lnTo>
                    <a:pt x="365" y="875"/>
                  </a:lnTo>
                  <a:lnTo>
                    <a:pt x="371" y="875"/>
                  </a:lnTo>
                  <a:lnTo>
                    <a:pt x="371" y="869"/>
                  </a:lnTo>
                  <a:lnTo>
                    <a:pt x="371" y="869"/>
                  </a:lnTo>
                  <a:lnTo>
                    <a:pt x="371" y="832"/>
                  </a:lnTo>
                  <a:lnTo>
                    <a:pt x="365" y="751"/>
                  </a:lnTo>
                  <a:lnTo>
                    <a:pt x="365" y="644"/>
                  </a:lnTo>
                  <a:lnTo>
                    <a:pt x="344" y="644"/>
                  </a:lnTo>
                  <a:lnTo>
                    <a:pt x="301" y="494"/>
                  </a:lnTo>
                  <a:lnTo>
                    <a:pt x="301" y="483"/>
                  </a:lnTo>
                  <a:lnTo>
                    <a:pt x="301" y="483"/>
                  </a:lnTo>
                  <a:lnTo>
                    <a:pt x="312" y="483"/>
                  </a:lnTo>
                  <a:lnTo>
                    <a:pt x="360" y="638"/>
                  </a:lnTo>
                  <a:lnTo>
                    <a:pt x="365" y="638"/>
                  </a:lnTo>
                  <a:lnTo>
                    <a:pt x="387" y="633"/>
                  </a:lnTo>
                  <a:lnTo>
                    <a:pt x="408" y="633"/>
                  </a:lnTo>
                  <a:lnTo>
                    <a:pt x="408" y="633"/>
                  </a:lnTo>
                  <a:lnTo>
                    <a:pt x="408" y="633"/>
                  </a:lnTo>
                  <a:lnTo>
                    <a:pt x="408" y="633"/>
                  </a:lnTo>
                  <a:lnTo>
                    <a:pt x="408" y="633"/>
                  </a:lnTo>
                  <a:lnTo>
                    <a:pt x="408" y="633"/>
                  </a:lnTo>
                  <a:lnTo>
                    <a:pt x="408" y="638"/>
                  </a:lnTo>
                  <a:lnTo>
                    <a:pt x="408" y="638"/>
                  </a:lnTo>
                  <a:lnTo>
                    <a:pt x="403" y="638"/>
                  </a:lnTo>
                  <a:lnTo>
                    <a:pt x="403" y="638"/>
                  </a:lnTo>
                  <a:lnTo>
                    <a:pt x="376" y="638"/>
                  </a:lnTo>
                  <a:lnTo>
                    <a:pt x="376" y="638"/>
                  </a:lnTo>
                  <a:lnTo>
                    <a:pt x="381" y="644"/>
                  </a:lnTo>
                  <a:lnTo>
                    <a:pt x="381" y="644"/>
                  </a:lnTo>
                  <a:lnTo>
                    <a:pt x="397" y="649"/>
                  </a:lnTo>
                  <a:lnTo>
                    <a:pt x="397" y="649"/>
                  </a:lnTo>
                  <a:lnTo>
                    <a:pt x="424" y="649"/>
                  </a:lnTo>
                  <a:lnTo>
                    <a:pt x="424" y="649"/>
                  </a:lnTo>
                  <a:lnTo>
                    <a:pt x="430" y="638"/>
                  </a:lnTo>
                  <a:lnTo>
                    <a:pt x="435" y="633"/>
                  </a:lnTo>
                  <a:lnTo>
                    <a:pt x="435" y="633"/>
                  </a:lnTo>
                  <a:lnTo>
                    <a:pt x="435" y="628"/>
                  </a:lnTo>
                  <a:lnTo>
                    <a:pt x="451" y="622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26"/>
                  </a:lnTo>
                  <a:lnTo>
                    <a:pt x="435" y="526"/>
                  </a:lnTo>
                  <a:lnTo>
                    <a:pt x="430" y="510"/>
                  </a:lnTo>
                  <a:lnTo>
                    <a:pt x="430" y="510"/>
                  </a:lnTo>
                  <a:lnTo>
                    <a:pt x="424" y="477"/>
                  </a:lnTo>
                  <a:lnTo>
                    <a:pt x="424" y="477"/>
                  </a:lnTo>
                  <a:lnTo>
                    <a:pt x="424" y="472"/>
                  </a:lnTo>
                  <a:lnTo>
                    <a:pt x="424" y="472"/>
                  </a:lnTo>
                  <a:lnTo>
                    <a:pt x="424" y="456"/>
                  </a:lnTo>
                  <a:lnTo>
                    <a:pt x="424" y="456"/>
                  </a:lnTo>
                  <a:lnTo>
                    <a:pt x="424" y="456"/>
                  </a:lnTo>
                  <a:lnTo>
                    <a:pt x="424" y="451"/>
                  </a:lnTo>
                  <a:lnTo>
                    <a:pt x="424" y="451"/>
                  </a:lnTo>
                  <a:lnTo>
                    <a:pt x="419" y="429"/>
                  </a:lnTo>
                  <a:lnTo>
                    <a:pt x="408" y="402"/>
                  </a:lnTo>
                  <a:lnTo>
                    <a:pt x="403" y="381"/>
                  </a:lnTo>
                  <a:lnTo>
                    <a:pt x="397" y="359"/>
                  </a:lnTo>
                  <a:lnTo>
                    <a:pt x="397" y="359"/>
                  </a:lnTo>
                  <a:lnTo>
                    <a:pt x="392" y="322"/>
                  </a:lnTo>
                  <a:lnTo>
                    <a:pt x="392" y="322"/>
                  </a:lnTo>
                  <a:lnTo>
                    <a:pt x="392" y="322"/>
                  </a:lnTo>
                  <a:lnTo>
                    <a:pt x="392" y="322"/>
                  </a:lnTo>
                  <a:lnTo>
                    <a:pt x="392" y="317"/>
                  </a:lnTo>
                  <a:lnTo>
                    <a:pt x="392" y="317"/>
                  </a:lnTo>
                  <a:lnTo>
                    <a:pt x="387" y="268"/>
                  </a:lnTo>
                  <a:lnTo>
                    <a:pt x="376" y="231"/>
                  </a:lnTo>
                  <a:lnTo>
                    <a:pt x="376" y="231"/>
                  </a:lnTo>
                  <a:lnTo>
                    <a:pt x="376" y="225"/>
                  </a:lnTo>
                  <a:lnTo>
                    <a:pt x="371" y="220"/>
                  </a:lnTo>
                  <a:lnTo>
                    <a:pt x="365" y="220"/>
                  </a:lnTo>
                  <a:lnTo>
                    <a:pt x="365" y="220"/>
                  </a:lnTo>
                  <a:lnTo>
                    <a:pt x="360" y="220"/>
                  </a:lnTo>
                  <a:lnTo>
                    <a:pt x="354" y="215"/>
                  </a:lnTo>
                  <a:lnTo>
                    <a:pt x="354" y="215"/>
                  </a:lnTo>
                  <a:lnTo>
                    <a:pt x="354" y="204"/>
                  </a:lnTo>
                  <a:lnTo>
                    <a:pt x="349" y="198"/>
                  </a:lnTo>
                  <a:lnTo>
                    <a:pt x="349" y="198"/>
                  </a:lnTo>
                  <a:lnTo>
                    <a:pt x="344" y="198"/>
                  </a:lnTo>
                  <a:lnTo>
                    <a:pt x="338" y="188"/>
                  </a:lnTo>
                  <a:lnTo>
                    <a:pt x="338" y="188"/>
                  </a:lnTo>
                  <a:lnTo>
                    <a:pt x="338" y="172"/>
                  </a:lnTo>
                  <a:lnTo>
                    <a:pt x="333" y="161"/>
                  </a:lnTo>
                  <a:lnTo>
                    <a:pt x="333" y="161"/>
                  </a:lnTo>
                  <a:lnTo>
                    <a:pt x="333" y="156"/>
                  </a:lnTo>
                  <a:lnTo>
                    <a:pt x="333" y="156"/>
                  </a:lnTo>
                  <a:lnTo>
                    <a:pt x="322" y="113"/>
                  </a:lnTo>
                  <a:lnTo>
                    <a:pt x="322" y="113"/>
                  </a:lnTo>
                  <a:lnTo>
                    <a:pt x="317" y="64"/>
                  </a:lnTo>
                  <a:lnTo>
                    <a:pt x="301" y="32"/>
                  </a:lnTo>
                  <a:lnTo>
                    <a:pt x="290" y="16"/>
                  </a:lnTo>
                  <a:lnTo>
                    <a:pt x="274" y="5"/>
                  </a:lnTo>
                  <a:lnTo>
                    <a:pt x="263" y="0"/>
                  </a:lnTo>
                  <a:lnTo>
                    <a:pt x="252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31" y="0"/>
                  </a:lnTo>
                  <a:lnTo>
                    <a:pt x="220" y="0"/>
                  </a:lnTo>
                  <a:lnTo>
                    <a:pt x="210" y="11"/>
                  </a:lnTo>
                  <a:lnTo>
                    <a:pt x="193" y="27"/>
                  </a:lnTo>
                  <a:lnTo>
                    <a:pt x="193" y="27"/>
                  </a:lnTo>
                  <a:lnTo>
                    <a:pt x="183" y="64"/>
                  </a:lnTo>
                  <a:lnTo>
                    <a:pt x="172" y="91"/>
                  </a:lnTo>
                  <a:lnTo>
                    <a:pt x="172" y="118"/>
                  </a:lnTo>
                  <a:lnTo>
                    <a:pt x="172" y="118"/>
                  </a:lnTo>
                  <a:lnTo>
                    <a:pt x="172" y="145"/>
                  </a:lnTo>
                  <a:lnTo>
                    <a:pt x="167" y="166"/>
                  </a:lnTo>
                  <a:lnTo>
                    <a:pt x="161" y="188"/>
                  </a:lnTo>
                  <a:lnTo>
                    <a:pt x="113" y="198"/>
                  </a:lnTo>
                  <a:lnTo>
                    <a:pt x="113" y="198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97" y="209"/>
                  </a:lnTo>
                  <a:lnTo>
                    <a:pt x="97" y="209"/>
                  </a:lnTo>
                  <a:lnTo>
                    <a:pt x="81" y="241"/>
                  </a:lnTo>
                  <a:lnTo>
                    <a:pt x="65" y="274"/>
                  </a:lnTo>
                  <a:lnTo>
                    <a:pt x="65" y="274"/>
                  </a:lnTo>
                  <a:lnTo>
                    <a:pt x="32" y="317"/>
                  </a:lnTo>
                  <a:lnTo>
                    <a:pt x="32" y="317"/>
                  </a:lnTo>
                  <a:lnTo>
                    <a:pt x="16" y="338"/>
                  </a:lnTo>
                  <a:lnTo>
                    <a:pt x="16" y="338"/>
                  </a:lnTo>
                  <a:lnTo>
                    <a:pt x="11" y="343"/>
                  </a:lnTo>
                  <a:lnTo>
                    <a:pt x="11" y="343"/>
                  </a:lnTo>
                  <a:lnTo>
                    <a:pt x="0" y="370"/>
                  </a:lnTo>
                  <a:lnTo>
                    <a:pt x="0" y="370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0" y="386"/>
                  </a:lnTo>
                  <a:lnTo>
                    <a:pt x="0" y="386"/>
                  </a:lnTo>
                  <a:close/>
                  <a:moveTo>
                    <a:pt x="338" y="349"/>
                  </a:moveTo>
                  <a:lnTo>
                    <a:pt x="338" y="349"/>
                  </a:lnTo>
                  <a:lnTo>
                    <a:pt x="344" y="338"/>
                  </a:lnTo>
                  <a:lnTo>
                    <a:pt x="344" y="338"/>
                  </a:lnTo>
                  <a:lnTo>
                    <a:pt x="344" y="338"/>
                  </a:lnTo>
                  <a:lnTo>
                    <a:pt x="344" y="338"/>
                  </a:lnTo>
                  <a:lnTo>
                    <a:pt x="349" y="354"/>
                  </a:lnTo>
                  <a:lnTo>
                    <a:pt x="349" y="365"/>
                  </a:lnTo>
                  <a:lnTo>
                    <a:pt x="349" y="365"/>
                  </a:lnTo>
                  <a:lnTo>
                    <a:pt x="349" y="365"/>
                  </a:lnTo>
                  <a:lnTo>
                    <a:pt x="349" y="365"/>
                  </a:lnTo>
                  <a:lnTo>
                    <a:pt x="349" y="365"/>
                  </a:lnTo>
                  <a:lnTo>
                    <a:pt x="349" y="365"/>
                  </a:lnTo>
                  <a:lnTo>
                    <a:pt x="349" y="365"/>
                  </a:lnTo>
                  <a:lnTo>
                    <a:pt x="349" y="365"/>
                  </a:lnTo>
                  <a:lnTo>
                    <a:pt x="349" y="365"/>
                  </a:lnTo>
                  <a:lnTo>
                    <a:pt x="349" y="365"/>
                  </a:lnTo>
                  <a:lnTo>
                    <a:pt x="349" y="370"/>
                  </a:lnTo>
                  <a:lnTo>
                    <a:pt x="349" y="370"/>
                  </a:lnTo>
                  <a:lnTo>
                    <a:pt x="354" y="413"/>
                  </a:lnTo>
                  <a:lnTo>
                    <a:pt x="360" y="440"/>
                  </a:lnTo>
                  <a:lnTo>
                    <a:pt x="371" y="456"/>
                  </a:lnTo>
                  <a:lnTo>
                    <a:pt x="371" y="456"/>
                  </a:lnTo>
                  <a:lnTo>
                    <a:pt x="371" y="467"/>
                  </a:lnTo>
                  <a:lnTo>
                    <a:pt x="371" y="467"/>
                  </a:lnTo>
                  <a:lnTo>
                    <a:pt x="371" y="467"/>
                  </a:lnTo>
                  <a:lnTo>
                    <a:pt x="371" y="467"/>
                  </a:lnTo>
                  <a:lnTo>
                    <a:pt x="376" y="477"/>
                  </a:lnTo>
                  <a:lnTo>
                    <a:pt x="376" y="477"/>
                  </a:lnTo>
                  <a:lnTo>
                    <a:pt x="376" y="477"/>
                  </a:lnTo>
                  <a:lnTo>
                    <a:pt x="338" y="477"/>
                  </a:lnTo>
                  <a:lnTo>
                    <a:pt x="338" y="477"/>
                  </a:lnTo>
                  <a:lnTo>
                    <a:pt x="333" y="440"/>
                  </a:lnTo>
                  <a:lnTo>
                    <a:pt x="333" y="397"/>
                  </a:lnTo>
                  <a:lnTo>
                    <a:pt x="338" y="349"/>
                  </a:lnTo>
                  <a:lnTo>
                    <a:pt x="338" y="349"/>
                  </a:lnTo>
                  <a:close/>
                  <a:moveTo>
                    <a:pt x="49" y="381"/>
                  </a:moveTo>
                  <a:lnTo>
                    <a:pt x="49" y="381"/>
                  </a:lnTo>
                  <a:lnTo>
                    <a:pt x="75" y="354"/>
                  </a:lnTo>
                  <a:lnTo>
                    <a:pt x="97" y="327"/>
                  </a:lnTo>
                  <a:lnTo>
                    <a:pt x="113" y="300"/>
                  </a:lnTo>
                  <a:lnTo>
                    <a:pt x="113" y="300"/>
                  </a:lnTo>
                  <a:lnTo>
                    <a:pt x="124" y="295"/>
                  </a:lnTo>
                  <a:lnTo>
                    <a:pt x="124" y="295"/>
                  </a:lnTo>
                  <a:lnTo>
                    <a:pt x="124" y="295"/>
                  </a:lnTo>
                  <a:lnTo>
                    <a:pt x="124" y="295"/>
                  </a:lnTo>
                  <a:lnTo>
                    <a:pt x="129" y="300"/>
                  </a:lnTo>
                  <a:lnTo>
                    <a:pt x="129" y="300"/>
                  </a:lnTo>
                  <a:lnTo>
                    <a:pt x="134" y="306"/>
                  </a:lnTo>
                  <a:lnTo>
                    <a:pt x="145" y="317"/>
                  </a:lnTo>
                  <a:lnTo>
                    <a:pt x="151" y="333"/>
                  </a:lnTo>
                  <a:lnTo>
                    <a:pt x="151" y="333"/>
                  </a:lnTo>
                  <a:lnTo>
                    <a:pt x="156" y="370"/>
                  </a:lnTo>
                  <a:lnTo>
                    <a:pt x="156" y="402"/>
                  </a:lnTo>
                  <a:lnTo>
                    <a:pt x="156" y="429"/>
                  </a:lnTo>
                  <a:lnTo>
                    <a:pt x="156" y="429"/>
                  </a:lnTo>
                  <a:lnTo>
                    <a:pt x="151" y="456"/>
                  </a:lnTo>
                  <a:lnTo>
                    <a:pt x="145" y="472"/>
                  </a:lnTo>
                  <a:lnTo>
                    <a:pt x="145" y="477"/>
                  </a:lnTo>
                  <a:lnTo>
                    <a:pt x="140" y="499"/>
                  </a:lnTo>
                  <a:lnTo>
                    <a:pt x="140" y="499"/>
                  </a:lnTo>
                  <a:lnTo>
                    <a:pt x="134" y="504"/>
                  </a:lnTo>
                  <a:lnTo>
                    <a:pt x="134" y="504"/>
                  </a:lnTo>
                  <a:lnTo>
                    <a:pt x="129" y="504"/>
                  </a:lnTo>
                  <a:lnTo>
                    <a:pt x="129" y="504"/>
                  </a:lnTo>
                  <a:lnTo>
                    <a:pt x="129" y="504"/>
                  </a:lnTo>
                  <a:lnTo>
                    <a:pt x="129" y="504"/>
                  </a:lnTo>
                  <a:lnTo>
                    <a:pt x="102" y="504"/>
                  </a:lnTo>
                  <a:lnTo>
                    <a:pt x="102" y="504"/>
                  </a:lnTo>
                  <a:lnTo>
                    <a:pt x="102" y="499"/>
                  </a:lnTo>
                  <a:lnTo>
                    <a:pt x="102" y="499"/>
                  </a:lnTo>
                  <a:lnTo>
                    <a:pt x="108" y="494"/>
                  </a:lnTo>
                  <a:lnTo>
                    <a:pt x="108" y="494"/>
                  </a:lnTo>
                  <a:lnTo>
                    <a:pt x="81" y="456"/>
                  </a:lnTo>
                  <a:lnTo>
                    <a:pt x="81" y="451"/>
                  </a:lnTo>
                  <a:lnTo>
                    <a:pt x="81" y="451"/>
                  </a:lnTo>
                  <a:lnTo>
                    <a:pt x="70" y="418"/>
                  </a:lnTo>
                  <a:lnTo>
                    <a:pt x="49" y="381"/>
                  </a:lnTo>
                  <a:lnTo>
                    <a:pt x="49" y="38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98" name="Freeform 476"/>
            <p:cNvSpPr>
              <a:spLocks/>
            </p:cNvSpPr>
            <p:nvPr/>
          </p:nvSpPr>
          <p:spPr bwMode="auto">
            <a:xfrm>
              <a:off x="7196551" y="1595396"/>
              <a:ext cx="84990" cy="172571"/>
            </a:xfrm>
            <a:custGeom>
              <a:avLst/>
              <a:gdLst>
                <a:gd name="T0" fmla="*/ 38 w 65"/>
                <a:gd name="T1" fmla="*/ 0 h 129"/>
                <a:gd name="T2" fmla="*/ 38 w 65"/>
                <a:gd name="T3" fmla="*/ 0 h 129"/>
                <a:gd name="T4" fmla="*/ 27 w 65"/>
                <a:gd name="T5" fmla="*/ 16 h 129"/>
                <a:gd name="T6" fmla="*/ 11 w 65"/>
                <a:gd name="T7" fmla="*/ 54 h 129"/>
                <a:gd name="T8" fmla="*/ 11 w 65"/>
                <a:gd name="T9" fmla="*/ 54 h 129"/>
                <a:gd name="T10" fmla="*/ 6 w 65"/>
                <a:gd name="T11" fmla="*/ 91 h 129"/>
                <a:gd name="T12" fmla="*/ 0 w 65"/>
                <a:gd name="T13" fmla="*/ 129 h 129"/>
                <a:gd name="T14" fmla="*/ 0 w 65"/>
                <a:gd name="T15" fmla="*/ 129 h 129"/>
                <a:gd name="T16" fmla="*/ 6 w 65"/>
                <a:gd name="T17" fmla="*/ 118 h 129"/>
                <a:gd name="T18" fmla="*/ 6 w 65"/>
                <a:gd name="T19" fmla="*/ 113 h 129"/>
                <a:gd name="T20" fmla="*/ 11 w 65"/>
                <a:gd name="T21" fmla="*/ 102 h 129"/>
                <a:gd name="T22" fmla="*/ 17 w 65"/>
                <a:gd name="T23" fmla="*/ 91 h 129"/>
                <a:gd name="T24" fmla="*/ 17 w 65"/>
                <a:gd name="T25" fmla="*/ 91 h 129"/>
                <a:gd name="T26" fmla="*/ 17 w 65"/>
                <a:gd name="T27" fmla="*/ 75 h 129"/>
                <a:gd name="T28" fmla="*/ 22 w 65"/>
                <a:gd name="T29" fmla="*/ 59 h 129"/>
                <a:gd name="T30" fmla="*/ 22 w 65"/>
                <a:gd name="T31" fmla="*/ 59 h 129"/>
                <a:gd name="T32" fmla="*/ 27 w 65"/>
                <a:gd name="T33" fmla="*/ 48 h 129"/>
                <a:gd name="T34" fmla="*/ 38 w 65"/>
                <a:gd name="T35" fmla="*/ 43 h 129"/>
                <a:gd name="T36" fmla="*/ 54 w 65"/>
                <a:gd name="T37" fmla="*/ 43 h 129"/>
                <a:gd name="T38" fmla="*/ 65 w 65"/>
                <a:gd name="T39" fmla="*/ 48 h 129"/>
                <a:gd name="T40" fmla="*/ 65 w 65"/>
                <a:gd name="T41" fmla="*/ 48 h 129"/>
                <a:gd name="T42" fmla="*/ 49 w 65"/>
                <a:gd name="T43" fmla="*/ 22 h 129"/>
                <a:gd name="T44" fmla="*/ 49 w 65"/>
                <a:gd name="T45" fmla="*/ 22 h 129"/>
                <a:gd name="T46" fmla="*/ 43 w 65"/>
                <a:gd name="T47" fmla="*/ 11 h 129"/>
                <a:gd name="T48" fmla="*/ 43 w 65"/>
                <a:gd name="T49" fmla="*/ 11 h 129"/>
                <a:gd name="T50" fmla="*/ 38 w 65"/>
                <a:gd name="T51" fmla="*/ 0 h 129"/>
                <a:gd name="T52" fmla="*/ 38 w 65"/>
                <a:gd name="T5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129">
                  <a:moveTo>
                    <a:pt x="38" y="0"/>
                  </a:moveTo>
                  <a:lnTo>
                    <a:pt x="38" y="0"/>
                  </a:lnTo>
                  <a:lnTo>
                    <a:pt x="27" y="16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6" y="91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6" y="118"/>
                  </a:lnTo>
                  <a:lnTo>
                    <a:pt x="6" y="113"/>
                  </a:lnTo>
                  <a:lnTo>
                    <a:pt x="11" y="102"/>
                  </a:lnTo>
                  <a:lnTo>
                    <a:pt x="17" y="91"/>
                  </a:lnTo>
                  <a:lnTo>
                    <a:pt x="17" y="91"/>
                  </a:lnTo>
                  <a:lnTo>
                    <a:pt x="17" y="75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7" y="48"/>
                  </a:lnTo>
                  <a:lnTo>
                    <a:pt x="38" y="43"/>
                  </a:lnTo>
                  <a:lnTo>
                    <a:pt x="54" y="43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99" name="Freeform 477"/>
            <p:cNvSpPr>
              <a:spLocks/>
            </p:cNvSpPr>
            <p:nvPr/>
          </p:nvSpPr>
          <p:spPr bwMode="auto">
            <a:xfrm>
              <a:off x="7098486" y="1602086"/>
              <a:ext cx="105910" cy="165882"/>
            </a:xfrm>
            <a:custGeom>
              <a:avLst/>
              <a:gdLst>
                <a:gd name="T0" fmla="*/ 27 w 81"/>
                <a:gd name="T1" fmla="*/ 0 h 124"/>
                <a:gd name="T2" fmla="*/ 27 w 81"/>
                <a:gd name="T3" fmla="*/ 0 h 124"/>
                <a:gd name="T4" fmla="*/ 38 w 81"/>
                <a:gd name="T5" fmla="*/ 6 h 124"/>
                <a:gd name="T6" fmla="*/ 49 w 81"/>
                <a:gd name="T7" fmla="*/ 22 h 124"/>
                <a:gd name="T8" fmla="*/ 59 w 81"/>
                <a:gd name="T9" fmla="*/ 49 h 124"/>
                <a:gd name="T10" fmla="*/ 59 w 81"/>
                <a:gd name="T11" fmla="*/ 49 h 124"/>
                <a:gd name="T12" fmla="*/ 75 w 81"/>
                <a:gd name="T13" fmla="*/ 81 h 124"/>
                <a:gd name="T14" fmla="*/ 81 w 81"/>
                <a:gd name="T15" fmla="*/ 102 h 124"/>
                <a:gd name="T16" fmla="*/ 75 w 81"/>
                <a:gd name="T17" fmla="*/ 124 h 124"/>
                <a:gd name="T18" fmla="*/ 75 w 81"/>
                <a:gd name="T19" fmla="*/ 124 h 124"/>
                <a:gd name="T20" fmla="*/ 70 w 81"/>
                <a:gd name="T21" fmla="*/ 102 h 124"/>
                <a:gd name="T22" fmla="*/ 59 w 81"/>
                <a:gd name="T23" fmla="*/ 81 h 124"/>
                <a:gd name="T24" fmla="*/ 59 w 81"/>
                <a:gd name="T25" fmla="*/ 81 h 124"/>
                <a:gd name="T26" fmla="*/ 49 w 81"/>
                <a:gd name="T27" fmla="*/ 49 h 124"/>
                <a:gd name="T28" fmla="*/ 49 w 81"/>
                <a:gd name="T29" fmla="*/ 49 h 124"/>
                <a:gd name="T30" fmla="*/ 33 w 81"/>
                <a:gd name="T31" fmla="*/ 33 h 124"/>
                <a:gd name="T32" fmla="*/ 22 w 81"/>
                <a:gd name="T33" fmla="*/ 27 h 124"/>
                <a:gd name="T34" fmla="*/ 16 w 81"/>
                <a:gd name="T35" fmla="*/ 33 h 124"/>
                <a:gd name="T36" fmla="*/ 0 w 81"/>
                <a:gd name="T37" fmla="*/ 38 h 124"/>
                <a:gd name="T38" fmla="*/ 0 w 81"/>
                <a:gd name="T39" fmla="*/ 38 h 124"/>
                <a:gd name="T40" fmla="*/ 6 w 81"/>
                <a:gd name="T41" fmla="*/ 33 h 124"/>
                <a:gd name="T42" fmla="*/ 11 w 81"/>
                <a:gd name="T43" fmla="*/ 22 h 124"/>
                <a:gd name="T44" fmla="*/ 16 w 81"/>
                <a:gd name="T45" fmla="*/ 17 h 124"/>
                <a:gd name="T46" fmla="*/ 22 w 81"/>
                <a:gd name="T47" fmla="*/ 11 h 124"/>
                <a:gd name="T48" fmla="*/ 22 w 81"/>
                <a:gd name="T49" fmla="*/ 11 h 124"/>
                <a:gd name="T50" fmla="*/ 22 w 81"/>
                <a:gd name="T51" fmla="*/ 6 h 124"/>
                <a:gd name="T52" fmla="*/ 27 w 81"/>
                <a:gd name="T53" fmla="*/ 0 h 124"/>
                <a:gd name="T54" fmla="*/ 27 w 81"/>
                <a:gd name="T5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124">
                  <a:moveTo>
                    <a:pt x="27" y="0"/>
                  </a:moveTo>
                  <a:lnTo>
                    <a:pt x="27" y="0"/>
                  </a:lnTo>
                  <a:lnTo>
                    <a:pt x="38" y="6"/>
                  </a:lnTo>
                  <a:lnTo>
                    <a:pt x="49" y="22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75" y="81"/>
                  </a:lnTo>
                  <a:lnTo>
                    <a:pt x="81" y="102"/>
                  </a:lnTo>
                  <a:lnTo>
                    <a:pt x="75" y="124"/>
                  </a:lnTo>
                  <a:lnTo>
                    <a:pt x="75" y="124"/>
                  </a:lnTo>
                  <a:lnTo>
                    <a:pt x="70" y="102"/>
                  </a:lnTo>
                  <a:lnTo>
                    <a:pt x="59" y="81"/>
                  </a:lnTo>
                  <a:lnTo>
                    <a:pt x="59" y="81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33" y="33"/>
                  </a:lnTo>
                  <a:lnTo>
                    <a:pt x="22" y="27"/>
                  </a:lnTo>
                  <a:lnTo>
                    <a:pt x="16" y="33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6" y="33"/>
                  </a:lnTo>
                  <a:lnTo>
                    <a:pt x="11" y="22"/>
                  </a:lnTo>
                  <a:lnTo>
                    <a:pt x="16" y="17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6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501" name="Freeform 778"/>
          <p:cNvSpPr>
            <a:spLocks/>
          </p:cNvSpPr>
          <p:nvPr/>
        </p:nvSpPr>
        <p:spPr bwMode="auto">
          <a:xfrm>
            <a:off x="5580112" y="1307471"/>
            <a:ext cx="401014" cy="1688429"/>
          </a:xfrm>
          <a:custGeom>
            <a:avLst/>
            <a:gdLst>
              <a:gd name="T0" fmla="*/ 322 w 616"/>
              <a:gd name="T1" fmla="*/ 2320 h 2535"/>
              <a:gd name="T2" fmla="*/ 311 w 616"/>
              <a:gd name="T3" fmla="*/ 2479 h 2535"/>
              <a:gd name="T4" fmla="*/ 288 w 616"/>
              <a:gd name="T5" fmla="*/ 2399 h 2535"/>
              <a:gd name="T6" fmla="*/ 209 w 616"/>
              <a:gd name="T7" fmla="*/ 2462 h 2535"/>
              <a:gd name="T8" fmla="*/ 45 w 616"/>
              <a:gd name="T9" fmla="*/ 2495 h 2535"/>
              <a:gd name="T10" fmla="*/ 0 w 616"/>
              <a:gd name="T11" fmla="*/ 2484 h 2535"/>
              <a:gd name="T12" fmla="*/ 85 w 616"/>
              <a:gd name="T13" fmla="*/ 2450 h 2535"/>
              <a:gd name="T14" fmla="*/ 124 w 616"/>
              <a:gd name="T15" fmla="*/ 2428 h 2535"/>
              <a:gd name="T16" fmla="*/ 187 w 616"/>
              <a:gd name="T17" fmla="*/ 2281 h 2535"/>
              <a:gd name="T18" fmla="*/ 175 w 616"/>
              <a:gd name="T19" fmla="*/ 1795 h 2535"/>
              <a:gd name="T20" fmla="*/ 187 w 616"/>
              <a:gd name="T21" fmla="*/ 1310 h 2535"/>
              <a:gd name="T22" fmla="*/ 209 w 616"/>
              <a:gd name="T23" fmla="*/ 1186 h 2535"/>
              <a:gd name="T24" fmla="*/ 192 w 616"/>
              <a:gd name="T25" fmla="*/ 988 h 2535"/>
              <a:gd name="T26" fmla="*/ 136 w 616"/>
              <a:gd name="T27" fmla="*/ 932 h 2535"/>
              <a:gd name="T28" fmla="*/ 68 w 616"/>
              <a:gd name="T29" fmla="*/ 819 h 2535"/>
              <a:gd name="T30" fmla="*/ 85 w 616"/>
              <a:gd name="T31" fmla="*/ 779 h 2535"/>
              <a:gd name="T32" fmla="*/ 119 w 616"/>
              <a:gd name="T33" fmla="*/ 745 h 2535"/>
              <a:gd name="T34" fmla="*/ 187 w 616"/>
              <a:gd name="T35" fmla="*/ 627 h 2535"/>
              <a:gd name="T36" fmla="*/ 220 w 616"/>
              <a:gd name="T37" fmla="*/ 559 h 2535"/>
              <a:gd name="T38" fmla="*/ 350 w 616"/>
              <a:gd name="T39" fmla="*/ 440 h 2535"/>
              <a:gd name="T40" fmla="*/ 311 w 616"/>
              <a:gd name="T41" fmla="*/ 378 h 2535"/>
              <a:gd name="T42" fmla="*/ 300 w 616"/>
              <a:gd name="T43" fmla="*/ 299 h 2535"/>
              <a:gd name="T44" fmla="*/ 283 w 616"/>
              <a:gd name="T45" fmla="*/ 113 h 2535"/>
              <a:gd name="T46" fmla="*/ 362 w 616"/>
              <a:gd name="T47" fmla="*/ 17 h 2535"/>
              <a:gd name="T48" fmla="*/ 452 w 616"/>
              <a:gd name="T49" fmla="*/ 11 h 2535"/>
              <a:gd name="T50" fmla="*/ 503 w 616"/>
              <a:gd name="T51" fmla="*/ 17 h 2535"/>
              <a:gd name="T52" fmla="*/ 571 w 616"/>
              <a:gd name="T53" fmla="*/ 96 h 2535"/>
              <a:gd name="T54" fmla="*/ 588 w 616"/>
              <a:gd name="T55" fmla="*/ 136 h 2535"/>
              <a:gd name="T56" fmla="*/ 610 w 616"/>
              <a:gd name="T57" fmla="*/ 181 h 2535"/>
              <a:gd name="T58" fmla="*/ 616 w 616"/>
              <a:gd name="T59" fmla="*/ 322 h 2535"/>
              <a:gd name="T60" fmla="*/ 588 w 616"/>
              <a:gd name="T61" fmla="*/ 412 h 2535"/>
              <a:gd name="T62" fmla="*/ 610 w 616"/>
              <a:gd name="T63" fmla="*/ 446 h 2535"/>
              <a:gd name="T64" fmla="*/ 605 w 616"/>
              <a:gd name="T65" fmla="*/ 661 h 2535"/>
              <a:gd name="T66" fmla="*/ 565 w 616"/>
              <a:gd name="T67" fmla="*/ 728 h 2535"/>
              <a:gd name="T68" fmla="*/ 531 w 616"/>
              <a:gd name="T69" fmla="*/ 802 h 2535"/>
              <a:gd name="T70" fmla="*/ 508 w 616"/>
              <a:gd name="T71" fmla="*/ 909 h 2535"/>
              <a:gd name="T72" fmla="*/ 520 w 616"/>
              <a:gd name="T73" fmla="*/ 971 h 2535"/>
              <a:gd name="T74" fmla="*/ 576 w 616"/>
              <a:gd name="T75" fmla="*/ 1084 h 2535"/>
              <a:gd name="T76" fmla="*/ 593 w 616"/>
              <a:gd name="T77" fmla="*/ 1180 h 2535"/>
              <a:gd name="T78" fmla="*/ 588 w 616"/>
              <a:gd name="T79" fmla="*/ 1299 h 2535"/>
              <a:gd name="T80" fmla="*/ 616 w 616"/>
              <a:gd name="T81" fmla="*/ 1784 h 2535"/>
              <a:gd name="T82" fmla="*/ 616 w 616"/>
              <a:gd name="T83" fmla="*/ 1874 h 2535"/>
              <a:gd name="T84" fmla="*/ 599 w 616"/>
              <a:gd name="T85" fmla="*/ 2061 h 2535"/>
              <a:gd name="T86" fmla="*/ 588 w 616"/>
              <a:gd name="T87" fmla="*/ 2270 h 2535"/>
              <a:gd name="T88" fmla="*/ 610 w 616"/>
              <a:gd name="T89" fmla="*/ 2354 h 2535"/>
              <a:gd name="T90" fmla="*/ 582 w 616"/>
              <a:gd name="T91" fmla="*/ 2445 h 2535"/>
              <a:gd name="T92" fmla="*/ 571 w 616"/>
              <a:gd name="T93" fmla="*/ 2495 h 2535"/>
              <a:gd name="T94" fmla="*/ 435 w 616"/>
              <a:gd name="T95" fmla="*/ 2535 h 2535"/>
              <a:gd name="T96" fmla="*/ 424 w 616"/>
              <a:gd name="T97" fmla="*/ 2484 h 2535"/>
              <a:gd name="T98" fmla="*/ 486 w 616"/>
              <a:gd name="T99" fmla="*/ 2343 h 2535"/>
              <a:gd name="T100" fmla="*/ 503 w 616"/>
              <a:gd name="T101" fmla="*/ 2174 h 2535"/>
              <a:gd name="T102" fmla="*/ 480 w 616"/>
              <a:gd name="T103" fmla="*/ 1931 h 2535"/>
              <a:gd name="T104" fmla="*/ 429 w 616"/>
              <a:gd name="T105" fmla="*/ 1784 h 2535"/>
              <a:gd name="T106" fmla="*/ 362 w 616"/>
              <a:gd name="T107" fmla="*/ 1897 h 2535"/>
              <a:gd name="T108" fmla="*/ 316 w 616"/>
              <a:gd name="T109" fmla="*/ 2083 h 2535"/>
              <a:gd name="T110" fmla="*/ 294 w 616"/>
              <a:gd name="T111" fmla="*/ 2224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16" h="2535">
                <a:moveTo>
                  <a:pt x="311" y="2287"/>
                </a:moveTo>
                <a:lnTo>
                  <a:pt x="311" y="2287"/>
                </a:lnTo>
                <a:lnTo>
                  <a:pt x="316" y="2298"/>
                </a:lnTo>
                <a:lnTo>
                  <a:pt x="322" y="2320"/>
                </a:lnTo>
                <a:lnTo>
                  <a:pt x="328" y="2354"/>
                </a:lnTo>
                <a:lnTo>
                  <a:pt x="328" y="2377"/>
                </a:lnTo>
                <a:lnTo>
                  <a:pt x="322" y="2399"/>
                </a:lnTo>
                <a:lnTo>
                  <a:pt x="311" y="2479"/>
                </a:lnTo>
                <a:lnTo>
                  <a:pt x="300" y="2479"/>
                </a:lnTo>
                <a:lnTo>
                  <a:pt x="300" y="2399"/>
                </a:lnTo>
                <a:lnTo>
                  <a:pt x="288" y="2399"/>
                </a:lnTo>
                <a:lnTo>
                  <a:pt x="288" y="2399"/>
                </a:lnTo>
                <a:lnTo>
                  <a:pt x="260" y="2416"/>
                </a:lnTo>
                <a:lnTo>
                  <a:pt x="232" y="2433"/>
                </a:lnTo>
                <a:lnTo>
                  <a:pt x="209" y="2462"/>
                </a:lnTo>
                <a:lnTo>
                  <a:pt x="209" y="2462"/>
                </a:lnTo>
                <a:lnTo>
                  <a:pt x="198" y="2479"/>
                </a:lnTo>
                <a:lnTo>
                  <a:pt x="187" y="2490"/>
                </a:lnTo>
                <a:lnTo>
                  <a:pt x="158" y="2495"/>
                </a:lnTo>
                <a:lnTo>
                  <a:pt x="45" y="2495"/>
                </a:lnTo>
                <a:lnTo>
                  <a:pt x="45" y="2495"/>
                </a:lnTo>
                <a:lnTo>
                  <a:pt x="28" y="2495"/>
                </a:lnTo>
                <a:lnTo>
                  <a:pt x="11" y="2490"/>
                </a:lnTo>
                <a:lnTo>
                  <a:pt x="0" y="2484"/>
                </a:lnTo>
                <a:lnTo>
                  <a:pt x="0" y="2467"/>
                </a:lnTo>
                <a:lnTo>
                  <a:pt x="0" y="2467"/>
                </a:lnTo>
                <a:lnTo>
                  <a:pt x="51" y="2462"/>
                </a:lnTo>
                <a:lnTo>
                  <a:pt x="85" y="2450"/>
                </a:lnTo>
                <a:lnTo>
                  <a:pt x="102" y="2445"/>
                </a:lnTo>
                <a:lnTo>
                  <a:pt x="113" y="2433"/>
                </a:lnTo>
                <a:lnTo>
                  <a:pt x="124" y="2428"/>
                </a:lnTo>
                <a:lnTo>
                  <a:pt x="124" y="2428"/>
                </a:lnTo>
                <a:lnTo>
                  <a:pt x="147" y="2371"/>
                </a:lnTo>
                <a:lnTo>
                  <a:pt x="181" y="2298"/>
                </a:lnTo>
                <a:lnTo>
                  <a:pt x="181" y="2298"/>
                </a:lnTo>
                <a:lnTo>
                  <a:pt x="187" y="2281"/>
                </a:lnTo>
                <a:lnTo>
                  <a:pt x="192" y="2258"/>
                </a:lnTo>
                <a:lnTo>
                  <a:pt x="198" y="2230"/>
                </a:lnTo>
                <a:lnTo>
                  <a:pt x="226" y="1812"/>
                </a:lnTo>
                <a:lnTo>
                  <a:pt x="175" y="1795"/>
                </a:lnTo>
                <a:lnTo>
                  <a:pt x="181" y="1400"/>
                </a:lnTo>
                <a:lnTo>
                  <a:pt x="181" y="1400"/>
                </a:lnTo>
                <a:lnTo>
                  <a:pt x="181" y="1349"/>
                </a:lnTo>
                <a:lnTo>
                  <a:pt x="187" y="1310"/>
                </a:lnTo>
                <a:lnTo>
                  <a:pt x="192" y="1276"/>
                </a:lnTo>
                <a:lnTo>
                  <a:pt x="192" y="1276"/>
                </a:lnTo>
                <a:lnTo>
                  <a:pt x="203" y="1220"/>
                </a:lnTo>
                <a:lnTo>
                  <a:pt x="209" y="1186"/>
                </a:lnTo>
                <a:lnTo>
                  <a:pt x="215" y="1090"/>
                </a:lnTo>
                <a:lnTo>
                  <a:pt x="158" y="1050"/>
                </a:lnTo>
                <a:lnTo>
                  <a:pt x="158" y="1050"/>
                </a:lnTo>
                <a:lnTo>
                  <a:pt x="192" y="988"/>
                </a:lnTo>
                <a:lnTo>
                  <a:pt x="215" y="943"/>
                </a:lnTo>
                <a:lnTo>
                  <a:pt x="226" y="909"/>
                </a:lnTo>
                <a:lnTo>
                  <a:pt x="181" y="915"/>
                </a:lnTo>
                <a:lnTo>
                  <a:pt x="136" y="932"/>
                </a:lnTo>
                <a:lnTo>
                  <a:pt x="113" y="926"/>
                </a:lnTo>
                <a:lnTo>
                  <a:pt x="85" y="892"/>
                </a:lnTo>
                <a:lnTo>
                  <a:pt x="79" y="881"/>
                </a:lnTo>
                <a:lnTo>
                  <a:pt x="68" y="819"/>
                </a:lnTo>
                <a:lnTo>
                  <a:pt x="68" y="819"/>
                </a:lnTo>
                <a:lnTo>
                  <a:pt x="68" y="802"/>
                </a:lnTo>
                <a:lnTo>
                  <a:pt x="74" y="790"/>
                </a:lnTo>
                <a:lnTo>
                  <a:pt x="85" y="779"/>
                </a:lnTo>
                <a:lnTo>
                  <a:pt x="85" y="779"/>
                </a:lnTo>
                <a:lnTo>
                  <a:pt x="102" y="768"/>
                </a:lnTo>
                <a:lnTo>
                  <a:pt x="113" y="757"/>
                </a:lnTo>
                <a:lnTo>
                  <a:pt x="119" y="745"/>
                </a:lnTo>
                <a:lnTo>
                  <a:pt x="119" y="728"/>
                </a:lnTo>
                <a:lnTo>
                  <a:pt x="164" y="683"/>
                </a:lnTo>
                <a:lnTo>
                  <a:pt x="175" y="644"/>
                </a:lnTo>
                <a:lnTo>
                  <a:pt x="187" y="627"/>
                </a:lnTo>
                <a:lnTo>
                  <a:pt x="203" y="627"/>
                </a:lnTo>
                <a:lnTo>
                  <a:pt x="198" y="598"/>
                </a:lnTo>
                <a:lnTo>
                  <a:pt x="209" y="582"/>
                </a:lnTo>
                <a:lnTo>
                  <a:pt x="220" y="559"/>
                </a:lnTo>
                <a:lnTo>
                  <a:pt x="243" y="536"/>
                </a:lnTo>
                <a:lnTo>
                  <a:pt x="243" y="508"/>
                </a:lnTo>
                <a:lnTo>
                  <a:pt x="350" y="440"/>
                </a:lnTo>
                <a:lnTo>
                  <a:pt x="350" y="440"/>
                </a:lnTo>
                <a:lnTo>
                  <a:pt x="333" y="423"/>
                </a:lnTo>
                <a:lnTo>
                  <a:pt x="322" y="401"/>
                </a:lnTo>
                <a:lnTo>
                  <a:pt x="311" y="378"/>
                </a:lnTo>
                <a:lnTo>
                  <a:pt x="311" y="378"/>
                </a:lnTo>
                <a:lnTo>
                  <a:pt x="311" y="344"/>
                </a:lnTo>
                <a:lnTo>
                  <a:pt x="305" y="322"/>
                </a:lnTo>
                <a:lnTo>
                  <a:pt x="300" y="299"/>
                </a:lnTo>
                <a:lnTo>
                  <a:pt x="300" y="299"/>
                </a:lnTo>
                <a:lnTo>
                  <a:pt x="288" y="271"/>
                </a:lnTo>
                <a:lnTo>
                  <a:pt x="283" y="192"/>
                </a:lnTo>
                <a:lnTo>
                  <a:pt x="283" y="113"/>
                </a:lnTo>
                <a:lnTo>
                  <a:pt x="283" y="113"/>
                </a:lnTo>
                <a:lnTo>
                  <a:pt x="294" y="96"/>
                </a:lnTo>
                <a:lnTo>
                  <a:pt x="316" y="56"/>
                </a:lnTo>
                <a:lnTo>
                  <a:pt x="339" y="34"/>
                </a:lnTo>
                <a:lnTo>
                  <a:pt x="362" y="17"/>
                </a:lnTo>
                <a:lnTo>
                  <a:pt x="390" y="6"/>
                </a:lnTo>
                <a:lnTo>
                  <a:pt x="418" y="0"/>
                </a:lnTo>
                <a:lnTo>
                  <a:pt x="441" y="0"/>
                </a:lnTo>
                <a:lnTo>
                  <a:pt x="452" y="11"/>
                </a:lnTo>
                <a:lnTo>
                  <a:pt x="486" y="11"/>
                </a:lnTo>
                <a:lnTo>
                  <a:pt x="486" y="11"/>
                </a:lnTo>
                <a:lnTo>
                  <a:pt x="497" y="11"/>
                </a:lnTo>
                <a:lnTo>
                  <a:pt x="503" y="17"/>
                </a:lnTo>
                <a:lnTo>
                  <a:pt x="514" y="23"/>
                </a:lnTo>
                <a:lnTo>
                  <a:pt x="514" y="23"/>
                </a:lnTo>
                <a:lnTo>
                  <a:pt x="537" y="62"/>
                </a:lnTo>
                <a:lnTo>
                  <a:pt x="571" y="96"/>
                </a:lnTo>
                <a:lnTo>
                  <a:pt x="571" y="96"/>
                </a:lnTo>
                <a:lnTo>
                  <a:pt x="576" y="113"/>
                </a:lnTo>
                <a:lnTo>
                  <a:pt x="582" y="124"/>
                </a:lnTo>
                <a:lnTo>
                  <a:pt x="588" y="136"/>
                </a:lnTo>
                <a:lnTo>
                  <a:pt x="588" y="136"/>
                </a:lnTo>
                <a:lnTo>
                  <a:pt x="599" y="147"/>
                </a:lnTo>
                <a:lnTo>
                  <a:pt x="605" y="158"/>
                </a:lnTo>
                <a:lnTo>
                  <a:pt x="610" y="181"/>
                </a:lnTo>
                <a:lnTo>
                  <a:pt x="616" y="243"/>
                </a:lnTo>
                <a:lnTo>
                  <a:pt x="616" y="243"/>
                </a:lnTo>
                <a:lnTo>
                  <a:pt x="616" y="271"/>
                </a:lnTo>
                <a:lnTo>
                  <a:pt x="616" y="322"/>
                </a:lnTo>
                <a:lnTo>
                  <a:pt x="616" y="322"/>
                </a:lnTo>
                <a:lnTo>
                  <a:pt x="599" y="384"/>
                </a:lnTo>
                <a:lnTo>
                  <a:pt x="588" y="412"/>
                </a:lnTo>
                <a:lnTo>
                  <a:pt x="588" y="412"/>
                </a:lnTo>
                <a:lnTo>
                  <a:pt x="599" y="423"/>
                </a:lnTo>
                <a:lnTo>
                  <a:pt x="605" y="435"/>
                </a:lnTo>
                <a:lnTo>
                  <a:pt x="610" y="446"/>
                </a:lnTo>
                <a:lnTo>
                  <a:pt x="610" y="446"/>
                </a:lnTo>
                <a:lnTo>
                  <a:pt x="616" y="542"/>
                </a:lnTo>
                <a:lnTo>
                  <a:pt x="616" y="598"/>
                </a:lnTo>
                <a:lnTo>
                  <a:pt x="605" y="621"/>
                </a:lnTo>
                <a:lnTo>
                  <a:pt x="605" y="661"/>
                </a:lnTo>
                <a:lnTo>
                  <a:pt x="599" y="672"/>
                </a:lnTo>
                <a:lnTo>
                  <a:pt x="582" y="694"/>
                </a:lnTo>
                <a:lnTo>
                  <a:pt x="571" y="711"/>
                </a:lnTo>
                <a:lnTo>
                  <a:pt x="565" y="728"/>
                </a:lnTo>
                <a:lnTo>
                  <a:pt x="554" y="734"/>
                </a:lnTo>
                <a:lnTo>
                  <a:pt x="548" y="762"/>
                </a:lnTo>
                <a:lnTo>
                  <a:pt x="537" y="779"/>
                </a:lnTo>
                <a:lnTo>
                  <a:pt x="531" y="802"/>
                </a:lnTo>
                <a:lnTo>
                  <a:pt x="520" y="819"/>
                </a:lnTo>
                <a:lnTo>
                  <a:pt x="520" y="819"/>
                </a:lnTo>
                <a:lnTo>
                  <a:pt x="514" y="847"/>
                </a:lnTo>
                <a:lnTo>
                  <a:pt x="508" y="909"/>
                </a:lnTo>
                <a:lnTo>
                  <a:pt x="508" y="909"/>
                </a:lnTo>
                <a:lnTo>
                  <a:pt x="514" y="954"/>
                </a:lnTo>
                <a:lnTo>
                  <a:pt x="520" y="971"/>
                </a:lnTo>
                <a:lnTo>
                  <a:pt x="520" y="971"/>
                </a:lnTo>
                <a:lnTo>
                  <a:pt x="548" y="1016"/>
                </a:lnTo>
                <a:lnTo>
                  <a:pt x="571" y="1056"/>
                </a:lnTo>
                <a:lnTo>
                  <a:pt x="576" y="1073"/>
                </a:lnTo>
                <a:lnTo>
                  <a:pt x="576" y="1084"/>
                </a:lnTo>
                <a:lnTo>
                  <a:pt x="588" y="1112"/>
                </a:lnTo>
                <a:lnTo>
                  <a:pt x="593" y="1140"/>
                </a:lnTo>
                <a:lnTo>
                  <a:pt x="593" y="1140"/>
                </a:lnTo>
                <a:lnTo>
                  <a:pt x="593" y="1180"/>
                </a:lnTo>
                <a:lnTo>
                  <a:pt x="593" y="1220"/>
                </a:lnTo>
                <a:lnTo>
                  <a:pt x="593" y="1259"/>
                </a:lnTo>
                <a:lnTo>
                  <a:pt x="593" y="1259"/>
                </a:lnTo>
                <a:lnTo>
                  <a:pt x="588" y="1299"/>
                </a:lnTo>
                <a:lnTo>
                  <a:pt x="582" y="1344"/>
                </a:lnTo>
                <a:lnTo>
                  <a:pt x="582" y="1395"/>
                </a:lnTo>
                <a:lnTo>
                  <a:pt x="599" y="1541"/>
                </a:lnTo>
                <a:lnTo>
                  <a:pt x="616" y="1784"/>
                </a:lnTo>
                <a:lnTo>
                  <a:pt x="610" y="1790"/>
                </a:lnTo>
                <a:lnTo>
                  <a:pt x="610" y="1790"/>
                </a:lnTo>
                <a:lnTo>
                  <a:pt x="610" y="1812"/>
                </a:lnTo>
                <a:lnTo>
                  <a:pt x="616" y="1874"/>
                </a:lnTo>
                <a:lnTo>
                  <a:pt x="616" y="1959"/>
                </a:lnTo>
                <a:lnTo>
                  <a:pt x="610" y="2010"/>
                </a:lnTo>
                <a:lnTo>
                  <a:pt x="599" y="2061"/>
                </a:lnTo>
                <a:lnTo>
                  <a:pt x="599" y="2061"/>
                </a:lnTo>
                <a:lnTo>
                  <a:pt x="593" y="2145"/>
                </a:lnTo>
                <a:lnTo>
                  <a:pt x="588" y="2219"/>
                </a:lnTo>
                <a:lnTo>
                  <a:pt x="588" y="2270"/>
                </a:lnTo>
                <a:lnTo>
                  <a:pt x="588" y="2270"/>
                </a:lnTo>
                <a:lnTo>
                  <a:pt x="593" y="2298"/>
                </a:lnTo>
                <a:lnTo>
                  <a:pt x="605" y="2315"/>
                </a:lnTo>
                <a:lnTo>
                  <a:pt x="610" y="2332"/>
                </a:lnTo>
                <a:lnTo>
                  <a:pt x="610" y="2354"/>
                </a:lnTo>
                <a:lnTo>
                  <a:pt x="599" y="2399"/>
                </a:lnTo>
                <a:lnTo>
                  <a:pt x="599" y="2479"/>
                </a:lnTo>
                <a:lnTo>
                  <a:pt x="588" y="2479"/>
                </a:lnTo>
                <a:lnTo>
                  <a:pt x="582" y="2445"/>
                </a:lnTo>
                <a:lnTo>
                  <a:pt x="582" y="2445"/>
                </a:lnTo>
                <a:lnTo>
                  <a:pt x="571" y="2484"/>
                </a:lnTo>
                <a:lnTo>
                  <a:pt x="571" y="2484"/>
                </a:lnTo>
                <a:lnTo>
                  <a:pt x="571" y="2495"/>
                </a:lnTo>
                <a:lnTo>
                  <a:pt x="565" y="2507"/>
                </a:lnTo>
                <a:lnTo>
                  <a:pt x="559" y="2518"/>
                </a:lnTo>
                <a:lnTo>
                  <a:pt x="486" y="2529"/>
                </a:lnTo>
                <a:lnTo>
                  <a:pt x="435" y="2535"/>
                </a:lnTo>
                <a:lnTo>
                  <a:pt x="407" y="2529"/>
                </a:lnTo>
                <a:lnTo>
                  <a:pt x="407" y="2512"/>
                </a:lnTo>
                <a:lnTo>
                  <a:pt x="407" y="2512"/>
                </a:lnTo>
                <a:lnTo>
                  <a:pt x="424" y="2484"/>
                </a:lnTo>
                <a:lnTo>
                  <a:pt x="441" y="2456"/>
                </a:lnTo>
                <a:lnTo>
                  <a:pt x="458" y="2433"/>
                </a:lnTo>
                <a:lnTo>
                  <a:pt x="486" y="2343"/>
                </a:lnTo>
                <a:lnTo>
                  <a:pt x="486" y="2343"/>
                </a:lnTo>
                <a:lnTo>
                  <a:pt x="486" y="2309"/>
                </a:lnTo>
                <a:lnTo>
                  <a:pt x="497" y="2230"/>
                </a:lnTo>
                <a:lnTo>
                  <a:pt x="497" y="2230"/>
                </a:lnTo>
                <a:lnTo>
                  <a:pt x="503" y="2174"/>
                </a:lnTo>
                <a:lnTo>
                  <a:pt x="503" y="2117"/>
                </a:lnTo>
                <a:lnTo>
                  <a:pt x="492" y="2044"/>
                </a:lnTo>
                <a:lnTo>
                  <a:pt x="492" y="2044"/>
                </a:lnTo>
                <a:lnTo>
                  <a:pt x="480" y="1931"/>
                </a:lnTo>
                <a:lnTo>
                  <a:pt x="475" y="1903"/>
                </a:lnTo>
                <a:lnTo>
                  <a:pt x="463" y="1818"/>
                </a:lnTo>
                <a:lnTo>
                  <a:pt x="435" y="1824"/>
                </a:lnTo>
                <a:lnTo>
                  <a:pt x="429" y="1784"/>
                </a:lnTo>
                <a:lnTo>
                  <a:pt x="362" y="1784"/>
                </a:lnTo>
                <a:lnTo>
                  <a:pt x="362" y="1784"/>
                </a:lnTo>
                <a:lnTo>
                  <a:pt x="362" y="1818"/>
                </a:lnTo>
                <a:lnTo>
                  <a:pt x="362" y="1897"/>
                </a:lnTo>
                <a:lnTo>
                  <a:pt x="356" y="1948"/>
                </a:lnTo>
                <a:lnTo>
                  <a:pt x="345" y="1999"/>
                </a:lnTo>
                <a:lnTo>
                  <a:pt x="333" y="2044"/>
                </a:lnTo>
                <a:lnTo>
                  <a:pt x="316" y="2083"/>
                </a:lnTo>
                <a:lnTo>
                  <a:pt x="316" y="2083"/>
                </a:lnTo>
                <a:lnTo>
                  <a:pt x="294" y="2196"/>
                </a:lnTo>
                <a:lnTo>
                  <a:pt x="294" y="2196"/>
                </a:lnTo>
                <a:lnTo>
                  <a:pt x="294" y="2224"/>
                </a:lnTo>
                <a:lnTo>
                  <a:pt x="294" y="2247"/>
                </a:lnTo>
                <a:lnTo>
                  <a:pt x="300" y="2270"/>
                </a:lnTo>
                <a:lnTo>
                  <a:pt x="311" y="228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02" name="Freeform 779"/>
          <p:cNvSpPr>
            <a:spLocks/>
          </p:cNvSpPr>
          <p:nvPr/>
        </p:nvSpPr>
        <p:spPr bwMode="auto">
          <a:xfrm>
            <a:off x="5778666" y="1608524"/>
            <a:ext cx="113924" cy="75264"/>
          </a:xfrm>
          <a:custGeom>
            <a:avLst/>
            <a:gdLst>
              <a:gd name="T0" fmla="*/ 62 w 175"/>
              <a:gd name="T1" fmla="*/ 0 h 113"/>
              <a:gd name="T2" fmla="*/ 17 w 175"/>
              <a:gd name="T3" fmla="*/ 28 h 113"/>
              <a:gd name="T4" fmla="*/ 6 w 175"/>
              <a:gd name="T5" fmla="*/ 90 h 113"/>
              <a:gd name="T6" fmla="*/ 0 w 175"/>
              <a:gd name="T7" fmla="*/ 113 h 113"/>
              <a:gd name="T8" fmla="*/ 28 w 175"/>
              <a:gd name="T9" fmla="*/ 84 h 113"/>
              <a:gd name="T10" fmla="*/ 68 w 175"/>
              <a:gd name="T11" fmla="*/ 45 h 113"/>
              <a:gd name="T12" fmla="*/ 147 w 175"/>
              <a:gd name="T13" fmla="*/ 17 h 113"/>
              <a:gd name="T14" fmla="*/ 175 w 175"/>
              <a:gd name="T15" fmla="*/ 0 h 113"/>
              <a:gd name="T16" fmla="*/ 113 w 175"/>
              <a:gd name="T17" fmla="*/ 11 h 113"/>
              <a:gd name="T18" fmla="*/ 62 w 175"/>
              <a:gd name="T19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5" h="113">
                <a:moveTo>
                  <a:pt x="62" y="0"/>
                </a:moveTo>
                <a:lnTo>
                  <a:pt x="17" y="28"/>
                </a:lnTo>
                <a:lnTo>
                  <a:pt x="6" y="90"/>
                </a:lnTo>
                <a:lnTo>
                  <a:pt x="0" y="113"/>
                </a:lnTo>
                <a:lnTo>
                  <a:pt x="28" y="84"/>
                </a:lnTo>
                <a:lnTo>
                  <a:pt x="68" y="45"/>
                </a:lnTo>
                <a:lnTo>
                  <a:pt x="147" y="17"/>
                </a:lnTo>
                <a:lnTo>
                  <a:pt x="175" y="0"/>
                </a:lnTo>
                <a:lnTo>
                  <a:pt x="113" y="11"/>
                </a:lnTo>
                <a:lnTo>
                  <a:pt x="6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06" name="Picture 1776" descr="C:\Users\Patricio\AppData\Local\Microsoft\Windows\Temporary Internet Files\Content.IE5\EPX4TNHM\MC900434784[1]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67" y="3955368"/>
            <a:ext cx="1125204" cy="112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" name="Picture 1776" descr="C:\Users\Patricio\AppData\Local\Microsoft\Windows\Temporary Internet Files\Content.IE5\EPX4TNHM\MC900434784[1]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8109" y="4382445"/>
            <a:ext cx="1250604" cy="12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" name="Picture 1776" descr="C:\Users\Patricio\AppData\Local\Microsoft\Windows\Temporary Internet Files\Content.IE5\EPX4TNHM\MC900434784[1]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63" y="3764828"/>
            <a:ext cx="1235234" cy="12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Clave: pruebas con usuarios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1D63D-FB8F-4854-AEBC-EC3F4306B93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" name="iPhone Usability Testing - cort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58417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s-CL" dirty="0" smtClean="0"/>
              <a:t>Algunos principios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Heurísticas de </a:t>
            </a:r>
            <a:r>
              <a:rPr lang="es-CL" sz="2400" dirty="0" err="1" smtClean="0">
                <a:solidFill>
                  <a:schemeClr val="accent1"/>
                </a:solidFill>
              </a:rPr>
              <a:t>Nielsen</a:t>
            </a:r>
            <a:r>
              <a:rPr lang="es-CL" sz="2400" dirty="0" smtClean="0">
                <a:solidFill>
                  <a:schemeClr val="accent1"/>
                </a:solidFill>
              </a:rPr>
              <a:t> </a:t>
            </a:r>
            <a:endParaRPr lang="es-CL" dirty="0">
              <a:solidFill>
                <a:schemeClr val="accent1"/>
              </a:solidFill>
            </a:endParaRPr>
          </a:p>
        </p:txBody>
      </p:sp>
      <p:sp>
        <p:nvSpPr>
          <p:cNvPr id="10752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1916832"/>
            <a:ext cx="4013200" cy="4533900"/>
          </a:xfrm>
          <a:noFill/>
        </p:spPr>
        <p:txBody>
          <a:bodyPr lIns="92075" tIns="46038" rIns="92075" bIns="46038"/>
          <a:lstStyle/>
          <a:p>
            <a:pPr marL="457200" indent="-457200">
              <a:buFont typeface="+mj-lt"/>
              <a:buAutoNum type="arabicPeriod"/>
            </a:pPr>
            <a:r>
              <a:rPr lang="es-CL" sz="2400" dirty="0" smtClean="0"/>
              <a:t>Consistencia y estándares 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400" dirty="0" smtClean="0"/>
              <a:t>Visibilidad del estado del sistema 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400" dirty="0" smtClean="0"/>
              <a:t>Similitud entre el sistema y el mundo real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400" dirty="0" smtClean="0"/>
              <a:t>Control de usuario y libertad</a:t>
            </a:r>
          </a:p>
          <a:p>
            <a:pPr marL="457200" indent="-457200">
              <a:buFont typeface="+mj-lt"/>
              <a:buAutoNum type="arabicPeriod"/>
            </a:pPr>
            <a:r>
              <a:rPr lang="es-CL" sz="2400" dirty="0"/>
              <a:t>Reconocimiento más que </a:t>
            </a:r>
            <a:r>
              <a:rPr lang="es-CL" sz="2400" dirty="0" smtClean="0"/>
              <a:t>recuerdo</a:t>
            </a:r>
            <a:endParaRPr lang="es-CL" sz="2400" dirty="0"/>
          </a:p>
        </p:txBody>
      </p:sp>
      <p:sp>
        <p:nvSpPr>
          <p:cNvPr id="2" name="1 Marcador de contenido"/>
          <p:cNvSpPr>
            <a:spLocks noGrp="1"/>
          </p:cNvSpPr>
          <p:nvPr>
            <p:ph sz="half" idx="2"/>
          </p:nvPr>
        </p:nvSpPr>
        <p:spPr>
          <a:xfrm>
            <a:off x="4735264" y="1916832"/>
            <a:ext cx="4013200" cy="4533900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s-CL" sz="2400" dirty="0"/>
              <a:t>Prevención del error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s-CL" sz="2400" dirty="0"/>
              <a:t>Ayuda al usuario en reconocer, diagnosticar y recuperarse del error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s-CL" sz="2400" dirty="0"/>
              <a:t>Flexibilidad y eficiencia de uso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s-CL" sz="2400" dirty="0"/>
              <a:t>Diseño estético y minimalista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s-CL" sz="2400" dirty="0"/>
              <a:t>Ayuda y documentación</a:t>
            </a:r>
          </a:p>
          <a:p>
            <a:endParaRPr lang="es-CL" dirty="0"/>
          </a:p>
        </p:txBody>
      </p:sp>
      <p:sp>
        <p:nvSpPr>
          <p:cNvPr id="107522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54F56CC-52A4-4080-A9A3-1B3C7EAAAFDD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B3E0BAC-420F-42C6-A5F9-EE8A084CAB7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08548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L" dirty="0"/>
              <a:t>Heurísticas </a:t>
            </a:r>
            <a:r>
              <a:rPr lang="es-CL" dirty="0" smtClean="0"/>
              <a:t>de </a:t>
            </a:r>
            <a:r>
              <a:rPr lang="es-CL" dirty="0" err="1" smtClean="0"/>
              <a:t>Nielsen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400" dirty="0" smtClean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1 ― Consistencia </a:t>
            </a:r>
            <a:r>
              <a:rPr lang="es-CL" sz="2400" dirty="0">
                <a:solidFill>
                  <a:schemeClr val="accent1"/>
                </a:solidFill>
              </a:rPr>
              <a:t>y </a:t>
            </a:r>
            <a:r>
              <a:rPr lang="es-CL" sz="2400" dirty="0" smtClean="0">
                <a:solidFill>
                  <a:schemeClr val="accent1"/>
                </a:solidFill>
              </a:rPr>
              <a:t>estándares</a:t>
            </a:r>
            <a:endParaRPr lang="es-CL" sz="2400" b="0" dirty="0" smtClean="0">
              <a:solidFill>
                <a:schemeClr val="accen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348880"/>
            <a:ext cx="2032000" cy="304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2348880"/>
            <a:ext cx="4176464" cy="3040176"/>
          </a:xfrm>
          <a:prstGeom prst="rect">
            <a:avLst/>
          </a:prstGeom>
        </p:spPr>
      </p:pic>
      <p:pic>
        <p:nvPicPr>
          <p:cNvPr id="1026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199697" y="1860330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8839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D0F6861-9980-45FD-AF77-C4C14E6FF05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Heurísticas </a:t>
            </a:r>
            <a:r>
              <a:rPr lang="es-CL" dirty="0" smtClean="0"/>
              <a:t>de </a:t>
            </a:r>
            <a:r>
              <a:rPr lang="es-CL" dirty="0" err="1" smtClean="0"/>
              <a:t>Nielsen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400" dirty="0" smtClean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2 </a:t>
            </a:r>
            <a:r>
              <a:rPr lang="es-CL" sz="2400" dirty="0">
                <a:solidFill>
                  <a:schemeClr val="accent1"/>
                </a:solidFill>
              </a:rPr>
              <a:t>― </a:t>
            </a:r>
            <a:r>
              <a:rPr lang="es-CL" sz="2400" dirty="0" smtClean="0">
                <a:solidFill>
                  <a:schemeClr val="accent1"/>
                </a:solidFill>
              </a:rPr>
              <a:t>Visibilidad </a:t>
            </a:r>
            <a:r>
              <a:rPr lang="es-CL" sz="2400" dirty="0">
                <a:solidFill>
                  <a:schemeClr val="accent1"/>
                </a:solidFill>
              </a:rPr>
              <a:t>del estado del </a:t>
            </a:r>
            <a:r>
              <a:rPr lang="es-CL" sz="2400" dirty="0" smtClean="0">
                <a:solidFill>
                  <a:schemeClr val="accent1"/>
                </a:solidFill>
              </a:rPr>
              <a:t>sistema</a:t>
            </a:r>
            <a:endParaRPr lang="es-CL" sz="2400" b="0" dirty="0" smtClean="0">
              <a:solidFill>
                <a:schemeClr val="accent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98" y="2160240"/>
            <a:ext cx="2179724" cy="328498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b="52501"/>
          <a:stretch/>
        </p:blipFill>
        <p:spPr>
          <a:xfrm>
            <a:off x="3549635" y="3781288"/>
            <a:ext cx="2102485" cy="151216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35" y="2152488"/>
            <a:ext cx="2088232" cy="1134268"/>
          </a:xfrm>
          <a:prstGeom prst="rect">
            <a:avLst/>
          </a:prstGeom>
        </p:spPr>
      </p:pic>
      <p:pic>
        <p:nvPicPr>
          <p:cNvPr id="7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199697" y="1860330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86" y="1916832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224" y="2060848"/>
            <a:ext cx="2051397" cy="3670920"/>
          </a:xfrm>
          <a:prstGeom prst="rect">
            <a:avLst/>
          </a:prstGeom>
        </p:spPr>
      </p:pic>
      <p:pic>
        <p:nvPicPr>
          <p:cNvPr id="10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824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9AF4FDD-8372-436A-B5BD-2F4D9FF7C3FE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s-CL" dirty="0" smtClean="0"/>
              <a:t>Heurísticas de </a:t>
            </a:r>
            <a:r>
              <a:rPr lang="es-CL" dirty="0" err="1" smtClean="0"/>
              <a:t>Nielsen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400" dirty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3 </a:t>
            </a:r>
            <a:r>
              <a:rPr lang="es-CL" sz="2400" dirty="0">
                <a:solidFill>
                  <a:schemeClr val="accent1"/>
                </a:solidFill>
              </a:rPr>
              <a:t>― </a:t>
            </a:r>
            <a:r>
              <a:rPr lang="es-CL" sz="2400" dirty="0" smtClean="0">
                <a:solidFill>
                  <a:schemeClr val="accent1"/>
                </a:solidFill>
              </a:rPr>
              <a:t>Similitud con el mundo real</a:t>
            </a:r>
            <a:endParaRPr lang="es-CL" sz="2400" b="0" dirty="0" smtClean="0">
              <a:solidFill>
                <a:schemeClr val="accen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16832"/>
            <a:ext cx="3283902" cy="4320000"/>
          </a:xfrm>
          <a:prstGeom prst="rect">
            <a:avLst/>
          </a:prstGeom>
        </p:spPr>
      </p:pic>
      <p:pic>
        <p:nvPicPr>
          <p:cNvPr id="6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199697" y="1860330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512" y="2708919"/>
            <a:ext cx="4320000" cy="2880000"/>
          </a:xfrm>
          <a:prstGeom prst="rect">
            <a:avLst/>
          </a:prstGeom>
        </p:spPr>
      </p:pic>
      <p:pic>
        <p:nvPicPr>
          <p:cNvPr id="7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38" y="1988839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EC723FD-5F11-4392-B82E-9653A69DE114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16740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L" dirty="0"/>
              <a:t>Heurísticas de </a:t>
            </a:r>
            <a:r>
              <a:rPr lang="es-CL" dirty="0" err="1" smtClean="0"/>
              <a:t>Nielsen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400" dirty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4 </a:t>
            </a:r>
            <a:r>
              <a:rPr lang="es-CL" sz="2400" dirty="0">
                <a:solidFill>
                  <a:schemeClr val="accent1"/>
                </a:solidFill>
              </a:rPr>
              <a:t>― Control y libertad del usuario</a:t>
            </a:r>
            <a:endParaRPr lang="es-CL" sz="2400" b="0" dirty="0" smtClean="0">
              <a:solidFill>
                <a:schemeClr val="accent1"/>
              </a:solidFill>
            </a:endParaRPr>
          </a:p>
        </p:txBody>
      </p:sp>
      <p:pic>
        <p:nvPicPr>
          <p:cNvPr id="5" name="Imagen 4" descr="IMG_078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2880320" cy="4320480"/>
          </a:xfrm>
          <a:prstGeom prst="rect">
            <a:avLst/>
          </a:prstGeom>
        </p:spPr>
      </p:pic>
      <p:pic>
        <p:nvPicPr>
          <p:cNvPr id="6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199697" y="1860330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1844824"/>
            <a:ext cx="2862064" cy="4293096"/>
          </a:xfrm>
          <a:prstGeom prst="rect">
            <a:avLst/>
          </a:prstGeom>
        </p:spPr>
      </p:pic>
      <p:pic>
        <p:nvPicPr>
          <p:cNvPr id="7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54" y="1988840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9BF3205-F256-4162-8561-BB9F9372BD3E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1776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s-CL" dirty="0"/>
              <a:t>Heurísticas de </a:t>
            </a:r>
            <a:r>
              <a:rPr lang="es-CL" dirty="0" err="1" smtClean="0"/>
              <a:t>Nielsen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400" dirty="0" smtClean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5 </a:t>
            </a:r>
            <a:r>
              <a:rPr lang="es-CL" sz="2400" dirty="0">
                <a:solidFill>
                  <a:schemeClr val="accent1"/>
                </a:solidFill>
              </a:rPr>
              <a:t>― </a:t>
            </a:r>
            <a:r>
              <a:rPr lang="es-CL" sz="2400" dirty="0" smtClean="0">
                <a:solidFill>
                  <a:schemeClr val="accent1"/>
                </a:solidFill>
              </a:rPr>
              <a:t>Reconocer </a:t>
            </a:r>
            <a:r>
              <a:rPr lang="es-CL" sz="2400" dirty="0">
                <a:solidFill>
                  <a:schemeClr val="accent1"/>
                </a:solidFill>
              </a:rPr>
              <a:t>más que </a:t>
            </a:r>
            <a:r>
              <a:rPr lang="es-CL" sz="2400" dirty="0" smtClean="0">
                <a:solidFill>
                  <a:schemeClr val="accent1"/>
                </a:solidFill>
              </a:rPr>
              <a:t>recordar</a:t>
            </a:r>
            <a:endParaRPr lang="es-CL" sz="2400" b="0" dirty="0" smtClean="0">
              <a:solidFill>
                <a:schemeClr val="accen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72815"/>
            <a:ext cx="3248781" cy="4320000"/>
          </a:xfrm>
          <a:prstGeom prst="rect">
            <a:avLst/>
          </a:prstGeom>
        </p:spPr>
      </p:pic>
      <p:pic>
        <p:nvPicPr>
          <p:cNvPr id="6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199697" y="1860330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2708920"/>
            <a:ext cx="4320000" cy="2880000"/>
          </a:xfrm>
          <a:prstGeom prst="rect">
            <a:avLst/>
          </a:prstGeom>
        </p:spPr>
      </p:pic>
      <p:pic>
        <p:nvPicPr>
          <p:cNvPr id="7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38" y="1772816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A67BEE-F763-432C-87DE-82F311A511ED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15716" name="Rectangle 102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s-CL" dirty="0"/>
              <a:t>Heurísticas </a:t>
            </a:r>
            <a:r>
              <a:rPr lang="es-CL" dirty="0" smtClean="0"/>
              <a:t>de </a:t>
            </a:r>
            <a:r>
              <a:rPr lang="es-CL" dirty="0" err="1" smtClean="0"/>
              <a:t>Nielsen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400" dirty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6 </a:t>
            </a:r>
            <a:r>
              <a:rPr lang="es-CL" sz="2400" dirty="0">
                <a:solidFill>
                  <a:schemeClr val="accent1"/>
                </a:solidFill>
              </a:rPr>
              <a:t>― Prevención de </a:t>
            </a:r>
            <a:r>
              <a:rPr lang="es-CL" sz="2400" dirty="0" smtClean="0">
                <a:solidFill>
                  <a:schemeClr val="accent1"/>
                </a:solidFill>
              </a:rPr>
              <a:t>errores</a:t>
            </a:r>
            <a:endParaRPr lang="es-CL" sz="2400" b="0" dirty="0" smtClean="0">
              <a:solidFill>
                <a:schemeClr val="folHlink"/>
              </a:solidFill>
            </a:endParaRPr>
          </a:p>
        </p:txBody>
      </p:sp>
      <p:pic>
        <p:nvPicPr>
          <p:cNvPr id="3" name="Imagen 2" descr="IMG_078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2880320" cy="4320479"/>
          </a:xfrm>
          <a:prstGeom prst="rect">
            <a:avLst/>
          </a:prstGeom>
        </p:spPr>
      </p:pic>
      <p:pic>
        <p:nvPicPr>
          <p:cNvPr id="7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467544" y="1628800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400" y="1772816"/>
            <a:ext cx="2880000" cy="4320000"/>
          </a:xfrm>
          <a:prstGeom prst="rect">
            <a:avLst/>
          </a:prstGeom>
        </p:spPr>
      </p:pic>
      <p:pic>
        <p:nvPicPr>
          <p:cNvPr id="8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A67BEE-F763-432C-87DE-82F311A511E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15716" name="Rectangle 102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s-CL" dirty="0" smtClean="0"/>
              <a:t>Heurísticas de Nielsen</a:t>
            </a:r>
            <a:br>
              <a:rPr lang="es-CL" dirty="0" smtClean="0"/>
            </a:br>
            <a:r>
              <a:rPr lang="es-CL" sz="2400" dirty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7 </a:t>
            </a:r>
            <a:r>
              <a:rPr lang="es-CL" sz="2400" dirty="0">
                <a:solidFill>
                  <a:schemeClr val="accent1"/>
                </a:solidFill>
              </a:rPr>
              <a:t>― </a:t>
            </a:r>
            <a:r>
              <a:rPr lang="es-CL" sz="2400" dirty="0" smtClean="0">
                <a:solidFill>
                  <a:schemeClr val="accent1"/>
                </a:solidFill>
              </a:rPr>
              <a:t>Ayudar a recuperarse de error</a:t>
            </a:r>
            <a:endParaRPr lang="es-CL" sz="2400" b="0" dirty="0" smtClean="0">
              <a:solidFill>
                <a:schemeClr val="accent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685" y="1851792"/>
            <a:ext cx="3274747" cy="4313512"/>
          </a:xfrm>
          <a:prstGeom prst="rect">
            <a:avLst/>
          </a:prstGeom>
        </p:spPr>
      </p:pic>
      <p:pic>
        <p:nvPicPr>
          <p:cNvPr id="6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54" y="1613294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844824"/>
            <a:ext cx="2880320" cy="4320480"/>
          </a:xfrm>
          <a:prstGeom prst="rect">
            <a:avLst/>
          </a:prstGeom>
        </p:spPr>
      </p:pic>
      <p:pic>
        <p:nvPicPr>
          <p:cNvPr id="7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199697" y="1484784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267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1D63D-FB8F-4854-AEBC-EC3F4306B93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076" name="Picture 4" descr="Sphere from color application icons isolated on white background Stock Photo - 1396881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47525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1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6197A1F-EDDA-4DC4-B226-DE72716D3078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11620" name="Rectangle 1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L" dirty="0"/>
              <a:t>Heurísticas </a:t>
            </a:r>
            <a:r>
              <a:rPr lang="es-CL" dirty="0" smtClean="0"/>
              <a:t>de </a:t>
            </a:r>
            <a:r>
              <a:rPr lang="es-CL" dirty="0" err="1" smtClean="0"/>
              <a:t>Nielsen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400" dirty="0" smtClean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8 </a:t>
            </a:r>
            <a:r>
              <a:rPr lang="es-CL" sz="2400" dirty="0">
                <a:solidFill>
                  <a:schemeClr val="accent1"/>
                </a:solidFill>
              </a:rPr>
              <a:t>― Flexibilidad y eficiencia en </a:t>
            </a:r>
            <a:r>
              <a:rPr lang="es-CL" sz="2400" dirty="0" smtClean="0">
                <a:solidFill>
                  <a:schemeClr val="accent1"/>
                </a:solidFill>
              </a:rPr>
              <a:t>uso </a:t>
            </a:r>
            <a:endParaRPr lang="es-CL" sz="2400" b="0" dirty="0" smtClean="0">
              <a:solidFill>
                <a:schemeClr val="folHlink"/>
              </a:solidFill>
            </a:endParaRPr>
          </a:p>
        </p:txBody>
      </p:sp>
      <p:pic>
        <p:nvPicPr>
          <p:cNvPr id="4" name="Imagen 3" descr="IMG_067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00200"/>
            <a:ext cx="2880320" cy="43204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772816"/>
            <a:ext cx="2919842" cy="4320000"/>
          </a:xfrm>
          <a:prstGeom prst="rect">
            <a:avLst/>
          </a:prstGeom>
        </p:spPr>
      </p:pic>
      <p:pic>
        <p:nvPicPr>
          <p:cNvPr id="6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199697" y="1860330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C48206-7286-4C30-ADA3-811CCCDC030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19812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L" dirty="0" smtClean="0"/>
              <a:t>Heurísticas de </a:t>
            </a:r>
            <a:r>
              <a:rPr lang="es-CL" dirty="0" err="1" smtClean="0"/>
              <a:t>Nielsen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400" dirty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9 </a:t>
            </a:r>
            <a:r>
              <a:rPr lang="es-CL" sz="2400" dirty="0">
                <a:solidFill>
                  <a:schemeClr val="accent1"/>
                </a:solidFill>
              </a:rPr>
              <a:t>― Diseño estético y </a:t>
            </a:r>
            <a:r>
              <a:rPr lang="es-CL" sz="2400" dirty="0" smtClean="0">
                <a:solidFill>
                  <a:schemeClr val="accent1"/>
                </a:solidFill>
              </a:rPr>
              <a:t>minimalista</a:t>
            </a:r>
            <a:endParaRPr lang="es-CL" sz="2400" b="0" dirty="0" smtClean="0">
              <a:solidFill>
                <a:schemeClr val="folHlin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834349"/>
            <a:ext cx="4320000" cy="32589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693" y="1844824"/>
            <a:ext cx="2891755" cy="4320000"/>
          </a:xfrm>
          <a:prstGeom prst="rect">
            <a:avLst/>
          </a:prstGeom>
        </p:spPr>
      </p:pic>
      <p:pic>
        <p:nvPicPr>
          <p:cNvPr id="6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199697" y="1860330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755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C48206-7286-4C30-ADA3-811CCCDC0305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19812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L" dirty="0" smtClean="0"/>
              <a:t>Heurísticas de </a:t>
            </a:r>
            <a:r>
              <a:rPr lang="es-CL" dirty="0" err="1" smtClean="0"/>
              <a:t>Nielsen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2400" dirty="0"/>
              <a:t>	</a:t>
            </a:r>
            <a:r>
              <a:rPr lang="es-CL" sz="2400" dirty="0" smtClean="0">
                <a:solidFill>
                  <a:schemeClr val="accent1"/>
                </a:solidFill>
              </a:rPr>
              <a:t>10 ― </a:t>
            </a:r>
            <a:r>
              <a:rPr lang="es-CL" sz="2400" dirty="0">
                <a:solidFill>
                  <a:schemeClr val="accent1"/>
                </a:solidFill>
              </a:rPr>
              <a:t>Ayuda y </a:t>
            </a:r>
            <a:r>
              <a:rPr lang="es-CL" sz="2400" dirty="0" smtClean="0">
                <a:solidFill>
                  <a:schemeClr val="accent1"/>
                </a:solidFill>
              </a:rPr>
              <a:t>documentación</a:t>
            </a:r>
            <a:endParaRPr lang="es-CL" sz="2400" b="0" dirty="0" smtClean="0">
              <a:solidFill>
                <a:schemeClr val="accent1"/>
              </a:solidFill>
            </a:endParaRPr>
          </a:p>
        </p:txBody>
      </p:sp>
      <p:pic>
        <p:nvPicPr>
          <p:cNvPr id="5" name="Imagen 4" descr="IMG_077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17439"/>
            <a:ext cx="2880320" cy="4320481"/>
          </a:xfrm>
          <a:prstGeom prst="rect">
            <a:avLst/>
          </a:prstGeom>
        </p:spPr>
      </p:pic>
      <p:pic>
        <p:nvPicPr>
          <p:cNvPr id="7" name="Imagen 6" descr="IMG_077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68960"/>
            <a:ext cx="4149465" cy="2766310"/>
          </a:xfrm>
          <a:prstGeom prst="rect">
            <a:avLst/>
          </a:prstGeom>
        </p:spPr>
      </p:pic>
      <p:pic>
        <p:nvPicPr>
          <p:cNvPr id="10" name="Picture 2" descr="http://www.designdownloader.com/item/pngl/check_15/check_15-20110903141426-00021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0059" r="14668" b="15381"/>
          <a:stretch/>
        </p:blipFill>
        <p:spPr bwMode="auto">
          <a:xfrm>
            <a:off x="179512" y="1772816"/>
            <a:ext cx="1397876" cy="12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02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3 Marcador de número de diapositiva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41F77CF-7C91-4F7B-8EDA-17653CE2041A}" type="slidenum">
              <a:rPr lang="en-US" smtClean="0">
                <a:latin typeface="Arial" charset="0"/>
              </a:rPr>
              <a:pPr/>
              <a:t>23</a:t>
            </a:fld>
            <a:endParaRPr lang="en-US" smtClean="0">
              <a:latin typeface="Arial" charset="0"/>
            </a:endParaRPr>
          </a:p>
        </p:txBody>
      </p:sp>
      <p:sp>
        <p:nvSpPr>
          <p:cNvPr id="162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sz="2000" dirty="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sz="2000" dirty="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_tradnl" sz="2400" b="0" dirty="0">
              <a:solidFill>
                <a:schemeClr val="folHlink"/>
              </a:solidFill>
            </a:endParaRPr>
          </a:p>
        </p:txBody>
      </p:sp>
      <p:sp>
        <p:nvSpPr>
          <p:cNvPr id="107525" name="Rectangle 4"/>
          <p:cNvSpPr>
            <a:spLocks noChangeArrowheads="1"/>
          </p:cNvSpPr>
          <p:nvPr/>
        </p:nvSpPr>
        <p:spPr bwMode="auto">
          <a:xfrm>
            <a:off x="3347864" y="476672"/>
            <a:ext cx="525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/>
            <a:r>
              <a:rPr lang="es-ES_tradnl" sz="2400" dirty="0">
                <a:latin typeface="Tahoma" pitchFamily="34" charset="0"/>
                <a:cs typeface="Tahoma" pitchFamily="34" charset="0"/>
              </a:rPr>
              <a:t>Un jardín está terminado cuando ya no hay nada que se pueda </a:t>
            </a:r>
            <a:r>
              <a:rPr lang="es-ES_tradnl" sz="2400" dirty="0" smtClean="0">
                <a:latin typeface="Tahoma" pitchFamily="34" charset="0"/>
                <a:cs typeface="Tahoma" pitchFamily="34" charset="0"/>
              </a:rPr>
              <a:t>quitar</a:t>
            </a:r>
          </a:p>
          <a:p>
            <a:pPr algn="r"/>
            <a:endParaRPr lang="es-ES_tradnl" sz="2000" dirty="0" smtClean="0">
              <a:latin typeface="Tahoma" pitchFamily="34" charset="0"/>
              <a:cs typeface="Tahoma" pitchFamily="34" charset="0"/>
            </a:endParaRPr>
          </a:p>
          <a:p>
            <a:pPr lvl="1" algn="r"/>
            <a:r>
              <a:rPr lang="es-ES_tradnl" sz="2000" dirty="0" smtClean="0">
                <a:latin typeface="Tahoma" pitchFamily="34" charset="0"/>
                <a:cs typeface="Tahoma" pitchFamily="34" charset="0"/>
              </a:rPr>
              <a:t>― Aforismo </a:t>
            </a:r>
            <a:r>
              <a:rPr lang="es-ES_tradnl" sz="2000" dirty="0">
                <a:latin typeface="Tahoma" pitchFamily="34" charset="0"/>
                <a:cs typeface="Tahoma" pitchFamily="34" charset="0"/>
              </a:rPr>
              <a:t>Zen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https://twitter.com/images/resources/twitter-bird-light-bgs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84" y="4540087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516283" y="4940992"/>
            <a:ext cx="2186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1"/>
                </a:solidFill>
                <a:latin typeface="+mn-lt"/>
              </a:rPr>
              <a:t>@</a:t>
            </a:r>
            <a:r>
              <a:rPr lang="es-ES" sz="2800" b="1" dirty="0" err="1">
                <a:solidFill>
                  <a:schemeClr val="accent1"/>
                </a:solidFill>
                <a:latin typeface="+mn-lt"/>
              </a:rPr>
              <a:t>liubadom</a:t>
            </a:r>
            <a:endParaRPr lang="es-CL" sz="2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28123" y="28529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40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¡Gracias!</a:t>
            </a:r>
            <a:endParaRPr lang="es-ES_tradnl" sz="4000" b="1" dirty="0">
              <a:solidFill>
                <a:schemeClr val="bg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¿Por qué es </a:t>
            </a:r>
            <a:r>
              <a:rPr lang="es-ES_tradnl" dirty="0" smtClean="0"/>
              <a:t>necesaria la usabilidad?</a:t>
            </a:r>
            <a:br>
              <a:rPr lang="es-ES_tradnl" dirty="0" smtClean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1D63D-FB8F-4854-AEBC-EC3F4306B93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b="3150"/>
          <a:stretch/>
        </p:blipFill>
        <p:spPr>
          <a:xfrm>
            <a:off x="827584" y="1362774"/>
            <a:ext cx="2898014" cy="222140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07378" y="3552272"/>
            <a:ext cx="1738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sz="2000" dirty="0" smtClean="0">
                <a:solidFill>
                  <a:schemeClr val="accent1"/>
                </a:solidFill>
                <a:latin typeface="+mn-lt"/>
              </a:rPr>
              <a:t>Sobrevivencia</a:t>
            </a:r>
            <a:endParaRPr kumimoji="1" lang="es-ES" sz="2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" name="Imagen 8" descr="ebay-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13" y="1537742"/>
            <a:ext cx="1907579" cy="104916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460682" y="3532946"/>
            <a:ext cx="1573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sz="2000" dirty="0" smtClean="0">
                <a:solidFill>
                  <a:schemeClr val="accent1"/>
                </a:solidFill>
                <a:latin typeface="+mn-lt"/>
              </a:rPr>
              <a:t>Rentabilidad</a:t>
            </a:r>
            <a:endParaRPr kumimoji="1" lang="es-ES" sz="2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Imagen 11" descr="cronometro_17-41111214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49" y="3910835"/>
            <a:ext cx="1440160" cy="192636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889110" y="5837202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sz="2000" dirty="0" smtClean="0">
                <a:solidFill>
                  <a:schemeClr val="accent1"/>
                </a:solidFill>
                <a:latin typeface="+mn-lt"/>
              </a:rPr>
              <a:t>Eficiencia</a:t>
            </a:r>
            <a:endParaRPr kumimoji="1" lang="es-ES" sz="2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6" name="Picture 2" descr="http://upload.wikimedia.org/wikipedia/commons/thumb/6/62/Amazon.com-Logo.svg/500px-Amazon.com-Log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55" y="2780928"/>
            <a:ext cx="2952328" cy="59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34E79E7-866D-48C5-987E-DE2D6B1B3DE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¿Es el software amigable?</a:t>
            </a:r>
            <a:br>
              <a:rPr lang="es-ES_tradnl" dirty="0" smtClean="0"/>
            </a:br>
            <a:endParaRPr lang="es-ES_tradnl" sz="2400" b="0" dirty="0" smtClean="0">
              <a:solidFill>
                <a:schemeClr val="folHlin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2204864"/>
            <a:ext cx="308733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88"/>
          <a:stretch/>
        </p:blipFill>
        <p:spPr bwMode="auto">
          <a:xfrm>
            <a:off x="4932041" y="2256760"/>
            <a:ext cx="158417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1770" y="3552766"/>
            <a:ext cx="1656184" cy="1656184"/>
          </a:xfrm>
          <a:prstGeom prst="rect">
            <a:avLst/>
          </a:prstGeom>
        </p:spPr>
      </p:pic>
      <p:sp>
        <p:nvSpPr>
          <p:cNvPr id="4" name="3 Cruz"/>
          <p:cNvSpPr/>
          <p:nvPr/>
        </p:nvSpPr>
        <p:spPr bwMode="auto">
          <a:xfrm rot="18859159">
            <a:off x="5098287" y="2177335"/>
            <a:ext cx="3120400" cy="3108518"/>
          </a:xfrm>
          <a:prstGeom prst="plus">
            <a:avLst>
              <a:gd name="adj" fmla="val 46554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4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DC28A70-B370-420E-B621-7FE81F11C79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Aplicaciones fáciles de usar</a:t>
            </a:r>
            <a:br>
              <a:rPr lang="es-ES_tradnl" dirty="0" smtClean="0"/>
            </a:br>
            <a:endParaRPr lang="es-ES_tradnl" dirty="0" smtClean="0"/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16832"/>
            <a:ext cx="8178800" cy="2664296"/>
          </a:xfrm>
        </p:spPr>
        <p:txBody>
          <a:bodyPr/>
          <a:lstStyle/>
          <a:p>
            <a:r>
              <a:rPr lang="es-ES_tradnl" dirty="0" smtClean="0"/>
              <a:t>Aprendizaje</a:t>
            </a:r>
          </a:p>
          <a:p>
            <a:r>
              <a:rPr lang="es-ES_tradnl" dirty="0" smtClean="0"/>
              <a:t>Eficiencia</a:t>
            </a:r>
          </a:p>
          <a:p>
            <a:r>
              <a:rPr lang="es-ES_tradnl" dirty="0" smtClean="0"/>
              <a:t>Memorización</a:t>
            </a:r>
          </a:p>
          <a:p>
            <a:r>
              <a:rPr lang="es-ES_tradnl" dirty="0" smtClean="0"/>
              <a:t>Errores</a:t>
            </a:r>
          </a:p>
          <a:p>
            <a:r>
              <a:rPr lang="es-ES_tradnl" dirty="0" smtClean="0"/>
              <a:t>Satisfacción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004048" y="2579712"/>
            <a:ext cx="3946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sz="2400" dirty="0" smtClean="0">
                <a:solidFill>
                  <a:schemeClr val="accent1"/>
                </a:solidFill>
                <a:latin typeface="+mn-lt"/>
              </a:rPr>
              <a:t>Metas de diseño y medición</a:t>
            </a:r>
            <a:endParaRPr kumimoji="1" lang="es-ES" sz="2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Flecha derecha 2"/>
          <p:cNvSpPr/>
          <p:nvPr/>
        </p:nvSpPr>
        <p:spPr bwMode="auto">
          <a:xfrm>
            <a:off x="3723768" y="2342492"/>
            <a:ext cx="936104" cy="936104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cnoparis.cl/wp-content/uploads/2010/02/samsung_wave_01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41" y="4698306"/>
            <a:ext cx="2147725" cy="162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Interacción</a:t>
            </a:r>
            <a:br>
              <a:rPr lang="es-ES_tradnl" dirty="0" smtClean="0"/>
            </a:br>
            <a:endParaRPr lang="es-ES_tradnl" sz="2400" b="0" dirty="0" smtClean="0">
              <a:solidFill>
                <a:schemeClr val="folHlink"/>
              </a:solidFill>
            </a:endParaRPr>
          </a:p>
        </p:txBody>
      </p:sp>
      <p:sp>
        <p:nvSpPr>
          <p:cNvPr id="29698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D67ECEF-B5DE-4972-9DD3-14A905552614}" type="slidenum">
              <a:rPr lang="en-US" smtClean="0"/>
              <a:pPr/>
              <a:t>6</a:t>
            </a:fld>
            <a:endParaRPr lang="en-US" smtClean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69932042"/>
              </p:ext>
            </p:extLst>
          </p:nvPr>
        </p:nvGraphicFramePr>
        <p:xfrm>
          <a:off x="1639844" y="11967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9" name="18 Grupo"/>
          <p:cNvGrpSpPr/>
          <p:nvPr/>
        </p:nvGrpSpPr>
        <p:grpSpPr>
          <a:xfrm>
            <a:off x="1835696" y="1223043"/>
            <a:ext cx="927055" cy="2566591"/>
            <a:chOff x="4010025" y="1341438"/>
            <a:chExt cx="1241425" cy="3436937"/>
          </a:xfrm>
        </p:grpSpPr>
        <p:sp>
          <p:nvSpPr>
            <p:cNvPr id="20" name="Freeform 812"/>
            <p:cNvSpPr>
              <a:spLocks/>
            </p:cNvSpPr>
            <p:nvPr/>
          </p:nvSpPr>
          <p:spPr bwMode="auto">
            <a:xfrm>
              <a:off x="4010025" y="1341438"/>
              <a:ext cx="1241425" cy="3436937"/>
            </a:xfrm>
            <a:custGeom>
              <a:avLst/>
              <a:gdLst>
                <a:gd name="T0" fmla="*/ 464 w 782"/>
                <a:gd name="T1" fmla="*/ 33 h 2165"/>
                <a:gd name="T2" fmla="*/ 383 w 782"/>
                <a:gd name="T3" fmla="*/ 0 h 2165"/>
                <a:gd name="T4" fmla="*/ 273 w 782"/>
                <a:gd name="T5" fmla="*/ 61 h 2165"/>
                <a:gd name="T6" fmla="*/ 220 w 782"/>
                <a:gd name="T7" fmla="*/ 151 h 2165"/>
                <a:gd name="T8" fmla="*/ 232 w 782"/>
                <a:gd name="T9" fmla="*/ 289 h 2165"/>
                <a:gd name="T10" fmla="*/ 273 w 782"/>
                <a:gd name="T11" fmla="*/ 330 h 2165"/>
                <a:gd name="T12" fmla="*/ 273 w 782"/>
                <a:gd name="T13" fmla="*/ 399 h 2165"/>
                <a:gd name="T14" fmla="*/ 220 w 782"/>
                <a:gd name="T15" fmla="*/ 639 h 2165"/>
                <a:gd name="T16" fmla="*/ 220 w 782"/>
                <a:gd name="T17" fmla="*/ 842 h 2165"/>
                <a:gd name="T18" fmla="*/ 65 w 782"/>
                <a:gd name="T19" fmla="*/ 891 h 2165"/>
                <a:gd name="T20" fmla="*/ 69 w 782"/>
                <a:gd name="T21" fmla="*/ 1192 h 2165"/>
                <a:gd name="T22" fmla="*/ 232 w 782"/>
                <a:gd name="T23" fmla="*/ 1156 h 2165"/>
                <a:gd name="T24" fmla="*/ 281 w 782"/>
                <a:gd name="T25" fmla="*/ 1213 h 2165"/>
                <a:gd name="T26" fmla="*/ 244 w 782"/>
                <a:gd name="T27" fmla="*/ 1587 h 2165"/>
                <a:gd name="T28" fmla="*/ 220 w 782"/>
                <a:gd name="T29" fmla="*/ 1681 h 2165"/>
                <a:gd name="T30" fmla="*/ 151 w 782"/>
                <a:gd name="T31" fmla="*/ 1917 h 2165"/>
                <a:gd name="T32" fmla="*/ 114 w 782"/>
                <a:gd name="T33" fmla="*/ 1974 h 2165"/>
                <a:gd name="T34" fmla="*/ 21 w 782"/>
                <a:gd name="T35" fmla="*/ 2100 h 2165"/>
                <a:gd name="T36" fmla="*/ 29 w 782"/>
                <a:gd name="T37" fmla="*/ 2157 h 2165"/>
                <a:gd name="T38" fmla="*/ 135 w 782"/>
                <a:gd name="T39" fmla="*/ 2145 h 2165"/>
                <a:gd name="T40" fmla="*/ 187 w 782"/>
                <a:gd name="T41" fmla="*/ 2039 h 2165"/>
                <a:gd name="T42" fmla="*/ 200 w 782"/>
                <a:gd name="T43" fmla="*/ 2006 h 2165"/>
                <a:gd name="T44" fmla="*/ 297 w 782"/>
                <a:gd name="T45" fmla="*/ 1811 h 2165"/>
                <a:gd name="T46" fmla="*/ 354 w 782"/>
                <a:gd name="T47" fmla="*/ 1591 h 2165"/>
                <a:gd name="T48" fmla="*/ 415 w 782"/>
                <a:gd name="T49" fmla="*/ 1494 h 2165"/>
                <a:gd name="T50" fmla="*/ 485 w 782"/>
                <a:gd name="T51" fmla="*/ 1750 h 2165"/>
                <a:gd name="T52" fmla="*/ 480 w 782"/>
                <a:gd name="T53" fmla="*/ 1868 h 2165"/>
                <a:gd name="T54" fmla="*/ 423 w 782"/>
                <a:gd name="T55" fmla="*/ 1941 h 2165"/>
                <a:gd name="T56" fmla="*/ 444 w 782"/>
                <a:gd name="T57" fmla="*/ 1982 h 2165"/>
                <a:gd name="T58" fmla="*/ 517 w 782"/>
                <a:gd name="T59" fmla="*/ 1966 h 2165"/>
                <a:gd name="T60" fmla="*/ 562 w 782"/>
                <a:gd name="T61" fmla="*/ 1872 h 2165"/>
                <a:gd name="T62" fmla="*/ 582 w 782"/>
                <a:gd name="T63" fmla="*/ 1844 h 2165"/>
                <a:gd name="T64" fmla="*/ 574 w 782"/>
                <a:gd name="T65" fmla="*/ 1795 h 2165"/>
                <a:gd name="T66" fmla="*/ 554 w 782"/>
                <a:gd name="T67" fmla="*/ 1632 h 2165"/>
                <a:gd name="T68" fmla="*/ 513 w 782"/>
                <a:gd name="T69" fmla="*/ 1457 h 2165"/>
                <a:gd name="T70" fmla="*/ 505 w 782"/>
                <a:gd name="T71" fmla="*/ 1339 h 2165"/>
                <a:gd name="T72" fmla="*/ 521 w 782"/>
                <a:gd name="T73" fmla="*/ 1306 h 2165"/>
                <a:gd name="T74" fmla="*/ 582 w 782"/>
                <a:gd name="T75" fmla="*/ 1103 h 2165"/>
                <a:gd name="T76" fmla="*/ 590 w 782"/>
                <a:gd name="T77" fmla="*/ 1050 h 2165"/>
                <a:gd name="T78" fmla="*/ 643 w 782"/>
                <a:gd name="T79" fmla="*/ 1021 h 2165"/>
                <a:gd name="T80" fmla="*/ 655 w 782"/>
                <a:gd name="T81" fmla="*/ 1103 h 2165"/>
                <a:gd name="T82" fmla="*/ 627 w 782"/>
                <a:gd name="T83" fmla="*/ 1253 h 2165"/>
                <a:gd name="T84" fmla="*/ 659 w 782"/>
                <a:gd name="T85" fmla="*/ 1257 h 2165"/>
                <a:gd name="T86" fmla="*/ 700 w 782"/>
                <a:gd name="T87" fmla="*/ 1249 h 2165"/>
                <a:gd name="T88" fmla="*/ 729 w 782"/>
                <a:gd name="T89" fmla="*/ 1160 h 2165"/>
                <a:gd name="T90" fmla="*/ 741 w 782"/>
                <a:gd name="T91" fmla="*/ 1062 h 2165"/>
                <a:gd name="T92" fmla="*/ 765 w 782"/>
                <a:gd name="T93" fmla="*/ 891 h 2165"/>
                <a:gd name="T94" fmla="*/ 761 w 782"/>
                <a:gd name="T95" fmla="*/ 802 h 2165"/>
                <a:gd name="T96" fmla="*/ 749 w 782"/>
                <a:gd name="T97" fmla="*/ 724 h 2165"/>
                <a:gd name="T98" fmla="*/ 631 w 782"/>
                <a:gd name="T99" fmla="*/ 399 h 2165"/>
                <a:gd name="T100" fmla="*/ 651 w 782"/>
                <a:gd name="T101" fmla="*/ 358 h 2165"/>
                <a:gd name="T102" fmla="*/ 647 w 782"/>
                <a:gd name="T103" fmla="*/ 346 h 2165"/>
                <a:gd name="T104" fmla="*/ 708 w 782"/>
                <a:gd name="T105" fmla="*/ 317 h 2165"/>
                <a:gd name="T106" fmla="*/ 692 w 782"/>
                <a:gd name="T107" fmla="*/ 309 h 2165"/>
                <a:gd name="T108" fmla="*/ 578 w 782"/>
                <a:gd name="T109" fmla="*/ 232 h 2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2" h="2165">
                  <a:moveTo>
                    <a:pt x="533" y="138"/>
                  </a:moveTo>
                  <a:lnTo>
                    <a:pt x="533" y="138"/>
                  </a:lnTo>
                  <a:lnTo>
                    <a:pt x="513" y="102"/>
                  </a:lnTo>
                  <a:lnTo>
                    <a:pt x="497" y="69"/>
                  </a:lnTo>
                  <a:lnTo>
                    <a:pt x="480" y="49"/>
                  </a:lnTo>
                  <a:lnTo>
                    <a:pt x="464" y="33"/>
                  </a:lnTo>
                  <a:lnTo>
                    <a:pt x="440" y="16"/>
                  </a:lnTo>
                  <a:lnTo>
                    <a:pt x="432" y="12"/>
                  </a:lnTo>
                  <a:lnTo>
                    <a:pt x="432" y="12"/>
                  </a:lnTo>
                  <a:lnTo>
                    <a:pt x="415" y="4"/>
                  </a:lnTo>
                  <a:lnTo>
                    <a:pt x="399" y="0"/>
                  </a:lnTo>
                  <a:lnTo>
                    <a:pt x="383" y="0"/>
                  </a:lnTo>
                  <a:lnTo>
                    <a:pt x="367" y="0"/>
                  </a:lnTo>
                  <a:lnTo>
                    <a:pt x="338" y="4"/>
                  </a:lnTo>
                  <a:lnTo>
                    <a:pt x="318" y="16"/>
                  </a:lnTo>
                  <a:lnTo>
                    <a:pt x="297" y="33"/>
                  </a:lnTo>
                  <a:lnTo>
                    <a:pt x="285" y="45"/>
                  </a:lnTo>
                  <a:lnTo>
                    <a:pt x="273" y="61"/>
                  </a:lnTo>
                  <a:lnTo>
                    <a:pt x="273" y="61"/>
                  </a:lnTo>
                  <a:lnTo>
                    <a:pt x="257" y="73"/>
                  </a:lnTo>
                  <a:lnTo>
                    <a:pt x="244" y="90"/>
                  </a:lnTo>
                  <a:lnTo>
                    <a:pt x="228" y="118"/>
                  </a:lnTo>
                  <a:lnTo>
                    <a:pt x="220" y="138"/>
                  </a:lnTo>
                  <a:lnTo>
                    <a:pt x="220" y="151"/>
                  </a:lnTo>
                  <a:lnTo>
                    <a:pt x="220" y="151"/>
                  </a:lnTo>
                  <a:lnTo>
                    <a:pt x="216" y="199"/>
                  </a:lnTo>
                  <a:lnTo>
                    <a:pt x="216" y="236"/>
                  </a:lnTo>
                  <a:lnTo>
                    <a:pt x="216" y="260"/>
                  </a:lnTo>
                  <a:lnTo>
                    <a:pt x="224" y="277"/>
                  </a:lnTo>
                  <a:lnTo>
                    <a:pt x="232" y="289"/>
                  </a:lnTo>
                  <a:lnTo>
                    <a:pt x="240" y="293"/>
                  </a:lnTo>
                  <a:lnTo>
                    <a:pt x="257" y="301"/>
                  </a:lnTo>
                  <a:lnTo>
                    <a:pt x="257" y="301"/>
                  </a:lnTo>
                  <a:lnTo>
                    <a:pt x="261" y="305"/>
                  </a:lnTo>
                  <a:lnTo>
                    <a:pt x="269" y="309"/>
                  </a:lnTo>
                  <a:lnTo>
                    <a:pt x="273" y="330"/>
                  </a:lnTo>
                  <a:lnTo>
                    <a:pt x="273" y="350"/>
                  </a:lnTo>
                  <a:lnTo>
                    <a:pt x="273" y="366"/>
                  </a:lnTo>
                  <a:lnTo>
                    <a:pt x="293" y="387"/>
                  </a:lnTo>
                  <a:lnTo>
                    <a:pt x="293" y="387"/>
                  </a:lnTo>
                  <a:lnTo>
                    <a:pt x="285" y="391"/>
                  </a:lnTo>
                  <a:lnTo>
                    <a:pt x="273" y="399"/>
                  </a:lnTo>
                  <a:lnTo>
                    <a:pt x="248" y="419"/>
                  </a:lnTo>
                  <a:lnTo>
                    <a:pt x="224" y="448"/>
                  </a:lnTo>
                  <a:lnTo>
                    <a:pt x="224" y="566"/>
                  </a:lnTo>
                  <a:lnTo>
                    <a:pt x="224" y="566"/>
                  </a:lnTo>
                  <a:lnTo>
                    <a:pt x="220" y="606"/>
                  </a:lnTo>
                  <a:lnTo>
                    <a:pt x="220" y="639"/>
                  </a:lnTo>
                  <a:lnTo>
                    <a:pt x="224" y="667"/>
                  </a:lnTo>
                  <a:lnTo>
                    <a:pt x="224" y="667"/>
                  </a:lnTo>
                  <a:lnTo>
                    <a:pt x="224" y="680"/>
                  </a:lnTo>
                  <a:lnTo>
                    <a:pt x="224" y="704"/>
                  </a:lnTo>
                  <a:lnTo>
                    <a:pt x="224" y="765"/>
                  </a:lnTo>
                  <a:lnTo>
                    <a:pt x="220" y="842"/>
                  </a:lnTo>
                  <a:lnTo>
                    <a:pt x="220" y="842"/>
                  </a:lnTo>
                  <a:lnTo>
                    <a:pt x="98" y="875"/>
                  </a:lnTo>
                  <a:lnTo>
                    <a:pt x="98" y="875"/>
                  </a:lnTo>
                  <a:lnTo>
                    <a:pt x="82" y="879"/>
                  </a:lnTo>
                  <a:lnTo>
                    <a:pt x="69" y="887"/>
                  </a:lnTo>
                  <a:lnTo>
                    <a:pt x="65" y="891"/>
                  </a:lnTo>
                  <a:lnTo>
                    <a:pt x="65" y="891"/>
                  </a:lnTo>
                  <a:lnTo>
                    <a:pt x="53" y="1176"/>
                  </a:lnTo>
                  <a:lnTo>
                    <a:pt x="53" y="1176"/>
                  </a:lnTo>
                  <a:lnTo>
                    <a:pt x="53" y="1184"/>
                  </a:lnTo>
                  <a:lnTo>
                    <a:pt x="57" y="1188"/>
                  </a:lnTo>
                  <a:lnTo>
                    <a:pt x="69" y="1192"/>
                  </a:lnTo>
                  <a:lnTo>
                    <a:pt x="90" y="1196"/>
                  </a:lnTo>
                  <a:lnTo>
                    <a:pt x="196" y="1160"/>
                  </a:lnTo>
                  <a:lnTo>
                    <a:pt x="196" y="1160"/>
                  </a:lnTo>
                  <a:lnTo>
                    <a:pt x="220" y="1160"/>
                  </a:lnTo>
                  <a:lnTo>
                    <a:pt x="220" y="1160"/>
                  </a:lnTo>
                  <a:lnTo>
                    <a:pt x="232" y="1156"/>
                  </a:lnTo>
                  <a:lnTo>
                    <a:pt x="244" y="1148"/>
                  </a:lnTo>
                  <a:lnTo>
                    <a:pt x="248" y="1144"/>
                  </a:lnTo>
                  <a:lnTo>
                    <a:pt x="257" y="1144"/>
                  </a:lnTo>
                  <a:lnTo>
                    <a:pt x="257" y="1144"/>
                  </a:lnTo>
                  <a:lnTo>
                    <a:pt x="265" y="1168"/>
                  </a:lnTo>
                  <a:lnTo>
                    <a:pt x="281" y="1213"/>
                  </a:lnTo>
                  <a:lnTo>
                    <a:pt x="297" y="1278"/>
                  </a:lnTo>
                  <a:lnTo>
                    <a:pt x="297" y="1278"/>
                  </a:lnTo>
                  <a:lnTo>
                    <a:pt x="277" y="1367"/>
                  </a:lnTo>
                  <a:lnTo>
                    <a:pt x="261" y="1449"/>
                  </a:lnTo>
                  <a:lnTo>
                    <a:pt x="253" y="1522"/>
                  </a:lnTo>
                  <a:lnTo>
                    <a:pt x="244" y="1587"/>
                  </a:lnTo>
                  <a:lnTo>
                    <a:pt x="244" y="1587"/>
                  </a:lnTo>
                  <a:lnTo>
                    <a:pt x="240" y="1616"/>
                  </a:lnTo>
                  <a:lnTo>
                    <a:pt x="236" y="1640"/>
                  </a:lnTo>
                  <a:lnTo>
                    <a:pt x="228" y="1660"/>
                  </a:lnTo>
                  <a:lnTo>
                    <a:pt x="228" y="1660"/>
                  </a:lnTo>
                  <a:lnTo>
                    <a:pt x="220" y="1681"/>
                  </a:lnTo>
                  <a:lnTo>
                    <a:pt x="208" y="1713"/>
                  </a:lnTo>
                  <a:lnTo>
                    <a:pt x="196" y="1762"/>
                  </a:lnTo>
                  <a:lnTo>
                    <a:pt x="196" y="1762"/>
                  </a:lnTo>
                  <a:lnTo>
                    <a:pt x="183" y="1815"/>
                  </a:lnTo>
                  <a:lnTo>
                    <a:pt x="171" y="1860"/>
                  </a:lnTo>
                  <a:lnTo>
                    <a:pt x="151" y="1917"/>
                  </a:lnTo>
                  <a:lnTo>
                    <a:pt x="135" y="1945"/>
                  </a:lnTo>
                  <a:lnTo>
                    <a:pt x="130" y="1953"/>
                  </a:lnTo>
                  <a:lnTo>
                    <a:pt x="130" y="1953"/>
                  </a:lnTo>
                  <a:lnTo>
                    <a:pt x="122" y="1957"/>
                  </a:lnTo>
                  <a:lnTo>
                    <a:pt x="118" y="1966"/>
                  </a:lnTo>
                  <a:lnTo>
                    <a:pt x="114" y="1974"/>
                  </a:lnTo>
                  <a:lnTo>
                    <a:pt x="114" y="1974"/>
                  </a:lnTo>
                  <a:lnTo>
                    <a:pt x="98" y="2006"/>
                  </a:lnTo>
                  <a:lnTo>
                    <a:pt x="74" y="2039"/>
                  </a:lnTo>
                  <a:lnTo>
                    <a:pt x="41" y="2080"/>
                  </a:lnTo>
                  <a:lnTo>
                    <a:pt x="41" y="2080"/>
                  </a:lnTo>
                  <a:lnTo>
                    <a:pt x="21" y="2100"/>
                  </a:lnTo>
                  <a:lnTo>
                    <a:pt x="8" y="2116"/>
                  </a:lnTo>
                  <a:lnTo>
                    <a:pt x="0" y="2128"/>
                  </a:lnTo>
                  <a:lnTo>
                    <a:pt x="0" y="2128"/>
                  </a:lnTo>
                  <a:lnTo>
                    <a:pt x="0" y="2137"/>
                  </a:lnTo>
                  <a:lnTo>
                    <a:pt x="8" y="2145"/>
                  </a:lnTo>
                  <a:lnTo>
                    <a:pt x="29" y="2157"/>
                  </a:lnTo>
                  <a:lnTo>
                    <a:pt x="65" y="2165"/>
                  </a:lnTo>
                  <a:lnTo>
                    <a:pt x="65" y="2165"/>
                  </a:lnTo>
                  <a:lnTo>
                    <a:pt x="90" y="2165"/>
                  </a:lnTo>
                  <a:lnTo>
                    <a:pt x="106" y="2161"/>
                  </a:lnTo>
                  <a:lnTo>
                    <a:pt x="122" y="2153"/>
                  </a:lnTo>
                  <a:lnTo>
                    <a:pt x="135" y="2145"/>
                  </a:lnTo>
                  <a:lnTo>
                    <a:pt x="143" y="2132"/>
                  </a:lnTo>
                  <a:lnTo>
                    <a:pt x="147" y="2124"/>
                  </a:lnTo>
                  <a:lnTo>
                    <a:pt x="155" y="2104"/>
                  </a:lnTo>
                  <a:lnTo>
                    <a:pt x="155" y="2104"/>
                  </a:lnTo>
                  <a:lnTo>
                    <a:pt x="171" y="2067"/>
                  </a:lnTo>
                  <a:lnTo>
                    <a:pt x="187" y="2039"/>
                  </a:lnTo>
                  <a:lnTo>
                    <a:pt x="187" y="2039"/>
                  </a:lnTo>
                  <a:lnTo>
                    <a:pt x="187" y="2039"/>
                  </a:lnTo>
                  <a:lnTo>
                    <a:pt x="196" y="2035"/>
                  </a:lnTo>
                  <a:lnTo>
                    <a:pt x="200" y="2027"/>
                  </a:lnTo>
                  <a:lnTo>
                    <a:pt x="200" y="2006"/>
                  </a:lnTo>
                  <a:lnTo>
                    <a:pt x="200" y="2006"/>
                  </a:lnTo>
                  <a:lnTo>
                    <a:pt x="200" y="1990"/>
                  </a:lnTo>
                  <a:lnTo>
                    <a:pt x="208" y="1966"/>
                  </a:lnTo>
                  <a:lnTo>
                    <a:pt x="232" y="1913"/>
                  </a:lnTo>
                  <a:lnTo>
                    <a:pt x="269" y="1848"/>
                  </a:lnTo>
                  <a:lnTo>
                    <a:pt x="269" y="1848"/>
                  </a:lnTo>
                  <a:lnTo>
                    <a:pt x="297" y="1811"/>
                  </a:lnTo>
                  <a:lnTo>
                    <a:pt x="318" y="1770"/>
                  </a:lnTo>
                  <a:lnTo>
                    <a:pt x="334" y="1734"/>
                  </a:lnTo>
                  <a:lnTo>
                    <a:pt x="342" y="1697"/>
                  </a:lnTo>
                  <a:lnTo>
                    <a:pt x="346" y="1664"/>
                  </a:lnTo>
                  <a:lnTo>
                    <a:pt x="350" y="1632"/>
                  </a:lnTo>
                  <a:lnTo>
                    <a:pt x="354" y="1591"/>
                  </a:lnTo>
                  <a:lnTo>
                    <a:pt x="354" y="1591"/>
                  </a:lnTo>
                  <a:lnTo>
                    <a:pt x="362" y="1567"/>
                  </a:lnTo>
                  <a:lnTo>
                    <a:pt x="371" y="1542"/>
                  </a:lnTo>
                  <a:lnTo>
                    <a:pt x="395" y="1489"/>
                  </a:lnTo>
                  <a:lnTo>
                    <a:pt x="415" y="1494"/>
                  </a:lnTo>
                  <a:lnTo>
                    <a:pt x="415" y="1494"/>
                  </a:lnTo>
                  <a:lnTo>
                    <a:pt x="423" y="1526"/>
                  </a:lnTo>
                  <a:lnTo>
                    <a:pt x="428" y="1550"/>
                  </a:lnTo>
                  <a:lnTo>
                    <a:pt x="428" y="1550"/>
                  </a:lnTo>
                  <a:lnTo>
                    <a:pt x="448" y="1640"/>
                  </a:lnTo>
                  <a:lnTo>
                    <a:pt x="468" y="1705"/>
                  </a:lnTo>
                  <a:lnTo>
                    <a:pt x="485" y="1750"/>
                  </a:lnTo>
                  <a:lnTo>
                    <a:pt x="485" y="1750"/>
                  </a:lnTo>
                  <a:lnTo>
                    <a:pt x="489" y="1766"/>
                  </a:lnTo>
                  <a:lnTo>
                    <a:pt x="489" y="1787"/>
                  </a:lnTo>
                  <a:lnTo>
                    <a:pt x="489" y="1831"/>
                  </a:lnTo>
                  <a:lnTo>
                    <a:pt x="489" y="1831"/>
                  </a:lnTo>
                  <a:lnTo>
                    <a:pt x="480" y="1868"/>
                  </a:lnTo>
                  <a:lnTo>
                    <a:pt x="472" y="1892"/>
                  </a:lnTo>
                  <a:lnTo>
                    <a:pt x="472" y="1892"/>
                  </a:lnTo>
                  <a:lnTo>
                    <a:pt x="456" y="1909"/>
                  </a:lnTo>
                  <a:lnTo>
                    <a:pt x="456" y="1909"/>
                  </a:lnTo>
                  <a:lnTo>
                    <a:pt x="423" y="1941"/>
                  </a:lnTo>
                  <a:lnTo>
                    <a:pt x="423" y="1941"/>
                  </a:lnTo>
                  <a:lnTo>
                    <a:pt x="407" y="1957"/>
                  </a:lnTo>
                  <a:lnTo>
                    <a:pt x="403" y="1966"/>
                  </a:lnTo>
                  <a:lnTo>
                    <a:pt x="407" y="1974"/>
                  </a:lnTo>
                  <a:lnTo>
                    <a:pt x="411" y="1978"/>
                  </a:lnTo>
                  <a:lnTo>
                    <a:pt x="432" y="1982"/>
                  </a:lnTo>
                  <a:lnTo>
                    <a:pt x="444" y="1982"/>
                  </a:lnTo>
                  <a:lnTo>
                    <a:pt x="444" y="1982"/>
                  </a:lnTo>
                  <a:lnTo>
                    <a:pt x="464" y="1982"/>
                  </a:lnTo>
                  <a:lnTo>
                    <a:pt x="497" y="1974"/>
                  </a:lnTo>
                  <a:lnTo>
                    <a:pt x="497" y="1974"/>
                  </a:lnTo>
                  <a:lnTo>
                    <a:pt x="505" y="1974"/>
                  </a:lnTo>
                  <a:lnTo>
                    <a:pt x="517" y="1966"/>
                  </a:lnTo>
                  <a:lnTo>
                    <a:pt x="529" y="1949"/>
                  </a:lnTo>
                  <a:lnTo>
                    <a:pt x="537" y="1925"/>
                  </a:lnTo>
                  <a:lnTo>
                    <a:pt x="537" y="1925"/>
                  </a:lnTo>
                  <a:lnTo>
                    <a:pt x="546" y="1896"/>
                  </a:lnTo>
                  <a:lnTo>
                    <a:pt x="554" y="1880"/>
                  </a:lnTo>
                  <a:lnTo>
                    <a:pt x="562" y="1872"/>
                  </a:lnTo>
                  <a:lnTo>
                    <a:pt x="566" y="1872"/>
                  </a:lnTo>
                  <a:lnTo>
                    <a:pt x="566" y="1933"/>
                  </a:lnTo>
                  <a:lnTo>
                    <a:pt x="574" y="1921"/>
                  </a:lnTo>
                  <a:lnTo>
                    <a:pt x="574" y="1921"/>
                  </a:lnTo>
                  <a:lnTo>
                    <a:pt x="578" y="1872"/>
                  </a:lnTo>
                  <a:lnTo>
                    <a:pt x="582" y="1844"/>
                  </a:lnTo>
                  <a:lnTo>
                    <a:pt x="582" y="1844"/>
                  </a:lnTo>
                  <a:lnTo>
                    <a:pt x="586" y="1839"/>
                  </a:lnTo>
                  <a:lnTo>
                    <a:pt x="586" y="1819"/>
                  </a:lnTo>
                  <a:lnTo>
                    <a:pt x="586" y="1819"/>
                  </a:lnTo>
                  <a:lnTo>
                    <a:pt x="582" y="1807"/>
                  </a:lnTo>
                  <a:lnTo>
                    <a:pt x="574" y="1795"/>
                  </a:lnTo>
                  <a:lnTo>
                    <a:pt x="562" y="1778"/>
                  </a:lnTo>
                  <a:lnTo>
                    <a:pt x="562" y="1778"/>
                  </a:lnTo>
                  <a:lnTo>
                    <a:pt x="554" y="1721"/>
                  </a:lnTo>
                  <a:lnTo>
                    <a:pt x="550" y="1673"/>
                  </a:lnTo>
                  <a:lnTo>
                    <a:pt x="550" y="1648"/>
                  </a:lnTo>
                  <a:lnTo>
                    <a:pt x="554" y="1632"/>
                  </a:lnTo>
                  <a:lnTo>
                    <a:pt x="554" y="1632"/>
                  </a:lnTo>
                  <a:lnTo>
                    <a:pt x="554" y="1607"/>
                  </a:lnTo>
                  <a:lnTo>
                    <a:pt x="554" y="1579"/>
                  </a:lnTo>
                  <a:lnTo>
                    <a:pt x="541" y="1522"/>
                  </a:lnTo>
                  <a:lnTo>
                    <a:pt x="525" y="1473"/>
                  </a:lnTo>
                  <a:lnTo>
                    <a:pt x="513" y="1457"/>
                  </a:lnTo>
                  <a:lnTo>
                    <a:pt x="513" y="1457"/>
                  </a:lnTo>
                  <a:lnTo>
                    <a:pt x="513" y="1457"/>
                  </a:lnTo>
                  <a:lnTo>
                    <a:pt x="509" y="1412"/>
                  </a:lnTo>
                  <a:lnTo>
                    <a:pt x="509" y="1412"/>
                  </a:lnTo>
                  <a:lnTo>
                    <a:pt x="513" y="1400"/>
                  </a:lnTo>
                  <a:lnTo>
                    <a:pt x="505" y="1339"/>
                  </a:lnTo>
                  <a:lnTo>
                    <a:pt x="505" y="1339"/>
                  </a:lnTo>
                  <a:lnTo>
                    <a:pt x="513" y="1339"/>
                  </a:lnTo>
                  <a:lnTo>
                    <a:pt x="521" y="1343"/>
                  </a:lnTo>
                  <a:lnTo>
                    <a:pt x="533" y="1351"/>
                  </a:lnTo>
                  <a:lnTo>
                    <a:pt x="533" y="1351"/>
                  </a:lnTo>
                  <a:lnTo>
                    <a:pt x="521" y="1306"/>
                  </a:lnTo>
                  <a:lnTo>
                    <a:pt x="513" y="1274"/>
                  </a:lnTo>
                  <a:lnTo>
                    <a:pt x="513" y="1274"/>
                  </a:lnTo>
                  <a:lnTo>
                    <a:pt x="541" y="1217"/>
                  </a:lnTo>
                  <a:lnTo>
                    <a:pt x="562" y="1172"/>
                  </a:lnTo>
                  <a:lnTo>
                    <a:pt x="574" y="1135"/>
                  </a:lnTo>
                  <a:lnTo>
                    <a:pt x="582" y="1103"/>
                  </a:lnTo>
                  <a:lnTo>
                    <a:pt x="590" y="1070"/>
                  </a:lnTo>
                  <a:lnTo>
                    <a:pt x="590" y="1058"/>
                  </a:lnTo>
                  <a:lnTo>
                    <a:pt x="590" y="1058"/>
                  </a:lnTo>
                  <a:lnTo>
                    <a:pt x="590" y="1058"/>
                  </a:lnTo>
                  <a:lnTo>
                    <a:pt x="590" y="1050"/>
                  </a:lnTo>
                  <a:lnTo>
                    <a:pt x="590" y="1050"/>
                  </a:lnTo>
                  <a:lnTo>
                    <a:pt x="590" y="1034"/>
                  </a:lnTo>
                  <a:lnTo>
                    <a:pt x="586" y="1026"/>
                  </a:lnTo>
                  <a:lnTo>
                    <a:pt x="586" y="1026"/>
                  </a:lnTo>
                  <a:lnTo>
                    <a:pt x="607" y="1030"/>
                  </a:lnTo>
                  <a:lnTo>
                    <a:pt x="619" y="1026"/>
                  </a:lnTo>
                  <a:lnTo>
                    <a:pt x="643" y="1021"/>
                  </a:lnTo>
                  <a:lnTo>
                    <a:pt x="655" y="1009"/>
                  </a:lnTo>
                  <a:lnTo>
                    <a:pt x="659" y="1005"/>
                  </a:lnTo>
                  <a:lnTo>
                    <a:pt x="647" y="1078"/>
                  </a:lnTo>
                  <a:lnTo>
                    <a:pt x="659" y="1078"/>
                  </a:lnTo>
                  <a:lnTo>
                    <a:pt x="659" y="1078"/>
                  </a:lnTo>
                  <a:lnTo>
                    <a:pt x="655" y="1103"/>
                  </a:lnTo>
                  <a:lnTo>
                    <a:pt x="655" y="1103"/>
                  </a:lnTo>
                  <a:lnTo>
                    <a:pt x="639" y="1139"/>
                  </a:lnTo>
                  <a:lnTo>
                    <a:pt x="631" y="1172"/>
                  </a:lnTo>
                  <a:lnTo>
                    <a:pt x="627" y="1196"/>
                  </a:lnTo>
                  <a:lnTo>
                    <a:pt x="627" y="1196"/>
                  </a:lnTo>
                  <a:lnTo>
                    <a:pt x="627" y="1253"/>
                  </a:lnTo>
                  <a:lnTo>
                    <a:pt x="627" y="1253"/>
                  </a:lnTo>
                  <a:lnTo>
                    <a:pt x="643" y="1262"/>
                  </a:lnTo>
                  <a:lnTo>
                    <a:pt x="655" y="1262"/>
                  </a:lnTo>
                  <a:lnTo>
                    <a:pt x="659" y="1262"/>
                  </a:lnTo>
                  <a:lnTo>
                    <a:pt x="659" y="1262"/>
                  </a:lnTo>
                  <a:lnTo>
                    <a:pt x="659" y="1257"/>
                  </a:lnTo>
                  <a:lnTo>
                    <a:pt x="664" y="1253"/>
                  </a:lnTo>
                  <a:lnTo>
                    <a:pt x="672" y="1257"/>
                  </a:lnTo>
                  <a:lnTo>
                    <a:pt x="672" y="1257"/>
                  </a:lnTo>
                  <a:lnTo>
                    <a:pt x="676" y="1253"/>
                  </a:lnTo>
                  <a:lnTo>
                    <a:pt x="700" y="1249"/>
                  </a:lnTo>
                  <a:lnTo>
                    <a:pt x="700" y="1249"/>
                  </a:lnTo>
                  <a:lnTo>
                    <a:pt x="712" y="1241"/>
                  </a:lnTo>
                  <a:lnTo>
                    <a:pt x="716" y="1233"/>
                  </a:lnTo>
                  <a:lnTo>
                    <a:pt x="712" y="1217"/>
                  </a:lnTo>
                  <a:lnTo>
                    <a:pt x="712" y="1217"/>
                  </a:lnTo>
                  <a:lnTo>
                    <a:pt x="725" y="1184"/>
                  </a:lnTo>
                  <a:lnTo>
                    <a:pt x="729" y="1160"/>
                  </a:lnTo>
                  <a:lnTo>
                    <a:pt x="729" y="1139"/>
                  </a:lnTo>
                  <a:lnTo>
                    <a:pt x="729" y="1139"/>
                  </a:lnTo>
                  <a:lnTo>
                    <a:pt x="721" y="1062"/>
                  </a:lnTo>
                  <a:lnTo>
                    <a:pt x="721" y="1062"/>
                  </a:lnTo>
                  <a:lnTo>
                    <a:pt x="741" y="1062"/>
                  </a:lnTo>
                  <a:lnTo>
                    <a:pt x="741" y="1062"/>
                  </a:lnTo>
                  <a:lnTo>
                    <a:pt x="745" y="1058"/>
                  </a:lnTo>
                  <a:lnTo>
                    <a:pt x="745" y="1046"/>
                  </a:lnTo>
                  <a:lnTo>
                    <a:pt x="749" y="1009"/>
                  </a:lnTo>
                  <a:lnTo>
                    <a:pt x="757" y="899"/>
                  </a:lnTo>
                  <a:lnTo>
                    <a:pt x="765" y="891"/>
                  </a:lnTo>
                  <a:lnTo>
                    <a:pt x="765" y="891"/>
                  </a:lnTo>
                  <a:lnTo>
                    <a:pt x="773" y="887"/>
                  </a:lnTo>
                  <a:lnTo>
                    <a:pt x="778" y="879"/>
                  </a:lnTo>
                  <a:lnTo>
                    <a:pt x="782" y="863"/>
                  </a:lnTo>
                  <a:lnTo>
                    <a:pt x="782" y="863"/>
                  </a:lnTo>
                  <a:lnTo>
                    <a:pt x="773" y="834"/>
                  </a:lnTo>
                  <a:lnTo>
                    <a:pt x="761" y="802"/>
                  </a:lnTo>
                  <a:lnTo>
                    <a:pt x="761" y="802"/>
                  </a:lnTo>
                  <a:lnTo>
                    <a:pt x="761" y="789"/>
                  </a:lnTo>
                  <a:lnTo>
                    <a:pt x="761" y="789"/>
                  </a:lnTo>
                  <a:lnTo>
                    <a:pt x="757" y="761"/>
                  </a:lnTo>
                  <a:lnTo>
                    <a:pt x="753" y="741"/>
                  </a:lnTo>
                  <a:lnTo>
                    <a:pt x="749" y="724"/>
                  </a:lnTo>
                  <a:lnTo>
                    <a:pt x="749" y="724"/>
                  </a:lnTo>
                  <a:lnTo>
                    <a:pt x="725" y="606"/>
                  </a:lnTo>
                  <a:lnTo>
                    <a:pt x="700" y="521"/>
                  </a:lnTo>
                  <a:lnTo>
                    <a:pt x="676" y="460"/>
                  </a:lnTo>
                  <a:lnTo>
                    <a:pt x="651" y="419"/>
                  </a:lnTo>
                  <a:lnTo>
                    <a:pt x="631" y="399"/>
                  </a:lnTo>
                  <a:lnTo>
                    <a:pt x="615" y="387"/>
                  </a:lnTo>
                  <a:lnTo>
                    <a:pt x="607" y="383"/>
                  </a:lnTo>
                  <a:lnTo>
                    <a:pt x="603" y="383"/>
                  </a:lnTo>
                  <a:lnTo>
                    <a:pt x="619" y="366"/>
                  </a:lnTo>
                  <a:lnTo>
                    <a:pt x="619" y="366"/>
                  </a:lnTo>
                  <a:lnTo>
                    <a:pt x="651" y="358"/>
                  </a:lnTo>
                  <a:lnTo>
                    <a:pt x="668" y="354"/>
                  </a:lnTo>
                  <a:lnTo>
                    <a:pt x="672" y="354"/>
                  </a:lnTo>
                  <a:lnTo>
                    <a:pt x="664" y="350"/>
                  </a:lnTo>
                  <a:lnTo>
                    <a:pt x="664" y="350"/>
                  </a:lnTo>
                  <a:lnTo>
                    <a:pt x="651" y="350"/>
                  </a:lnTo>
                  <a:lnTo>
                    <a:pt x="647" y="346"/>
                  </a:lnTo>
                  <a:lnTo>
                    <a:pt x="647" y="346"/>
                  </a:lnTo>
                  <a:lnTo>
                    <a:pt x="672" y="338"/>
                  </a:lnTo>
                  <a:lnTo>
                    <a:pt x="684" y="334"/>
                  </a:lnTo>
                  <a:lnTo>
                    <a:pt x="684" y="334"/>
                  </a:lnTo>
                  <a:lnTo>
                    <a:pt x="700" y="326"/>
                  </a:lnTo>
                  <a:lnTo>
                    <a:pt x="708" y="317"/>
                  </a:lnTo>
                  <a:lnTo>
                    <a:pt x="708" y="313"/>
                  </a:lnTo>
                  <a:lnTo>
                    <a:pt x="708" y="309"/>
                  </a:lnTo>
                  <a:lnTo>
                    <a:pt x="708" y="309"/>
                  </a:lnTo>
                  <a:lnTo>
                    <a:pt x="704" y="309"/>
                  </a:lnTo>
                  <a:lnTo>
                    <a:pt x="692" y="309"/>
                  </a:lnTo>
                  <a:lnTo>
                    <a:pt x="692" y="309"/>
                  </a:lnTo>
                  <a:lnTo>
                    <a:pt x="676" y="305"/>
                  </a:lnTo>
                  <a:lnTo>
                    <a:pt x="659" y="297"/>
                  </a:lnTo>
                  <a:lnTo>
                    <a:pt x="635" y="281"/>
                  </a:lnTo>
                  <a:lnTo>
                    <a:pt x="590" y="244"/>
                  </a:lnTo>
                  <a:lnTo>
                    <a:pt x="590" y="244"/>
                  </a:lnTo>
                  <a:lnTo>
                    <a:pt x="578" y="232"/>
                  </a:lnTo>
                  <a:lnTo>
                    <a:pt x="570" y="220"/>
                  </a:lnTo>
                  <a:lnTo>
                    <a:pt x="550" y="183"/>
                  </a:lnTo>
                  <a:lnTo>
                    <a:pt x="533" y="138"/>
                  </a:lnTo>
                  <a:lnTo>
                    <a:pt x="533" y="13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1" name="Freeform 813"/>
            <p:cNvSpPr>
              <a:spLocks/>
            </p:cNvSpPr>
            <p:nvPr/>
          </p:nvSpPr>
          <p:spPr bwMode="auto">
            <a:xfrm>
              <a:off x="4346575" y="1587500"/>
              <a:ext cx="109538" cy="309562"/>
            </a:xfrm>
            <a:custGeom>
              <a:avLst/>
              <a:gdLst>
                <a:gd name="T0" fmla="*/ 8 w 69"/>
                <a:gd name="T1" fmla="*/ 0 h 195"/>
                <a:gd name="T2" fmla="*/ 8 w 69"/>
                <a:gd name="T3" fmla="*/ 0 h 195"/>
                <a:gd name="T4" fmla="*/ 4 w 69"/>
                <a:gd name="T5" fmla="*/ 24 h 195"/>
                <a:gd name="T6" fmla="*/ 0 w 69"/>
                <a:gd name="T7" fmla="*/ 53 h 195"/>
                <a:gd name="T8" fmla="*/ 0 w 69"/>
                <a:gd name="T9" fmla="*/ 81 h 195"/>
                <a:gd name="T10" fmla="*/ 8 w 69"/>
                <a:gd name="T11" fmla="*/ 114 h 195"/>
                <a:gd name="T12" fmla="*/ 16 w 69"/>
                <a:gd name="T13" fmla="*/ 146 h 195"/>
                <a:gd name="T14" fmla="*/ 24 w 69"/>
                <a:gd name="T15" fmla="*/ 162 h 195"/>
                <a:gd name="T16" fmla="*/ 36 w 69"/>
                <a:gd name="T17" fmla="*/ 175 h 195"/>
                <a:gd name="T18" fmla="*/ 49 w 69"/>
                <a:gd name="T19" fmla="*/ 183 h 195"/>
                <a:gd name="T20" fmla="*/ 65 w 69"/>
                <a:gd name="T21" fmla="*/ 195 h 195"/>
                <a:gd name="T22" fmla="*/ 69 w 69"/>
                <a:gd name="T23" fmla="*/ 187 h 195"/>
                <a:gd name="T24" fmla="*/ 69 w 69"/>
                <a:gd name="T25" fmla="*/ 187 h 195"/>
                <a:gd name="T26" fmla="*/ 61 w 69"/>
                <a:gd name="T27" fmla="*/ 183 h 195"/>
                <a:gd name="T28" fmla="*/ 45 w 69"/>
                <a:gd name="T29" fmla="*/ 158 h 195"/>
                <a:gd name="T30" fmla="*/ 32 w 69"/>
                <a:gd name="T31" fmla="*/ 146 h 195"/>
                <a:gd name="T32" fmla="*/ 28 w 69"/>
                <a:gd name="T33" fmla="*/ 126 h 195"/>
                <a:gd name="T34" fmla="*/ 24 w 69"/>
                <a:gd name="T35" fmla="*/ 105 h 195"/>
                <a:gd name="T36" fmla="*/ 24 w 69"/>
                <a:gd name="T37" fmla="*/ 81 h 195"/>
                <a:gd name="T38" fmla="*/ 24 w 69"/>
                <a:gd name="T39" fmla="*/ 81 h 195"/>
                <a:gd name="T40" fmla="*/ 28 w 69"/>
                <a:gd name="T41" fmla="*/ 57 h 195"/>
                <a:gd name="T42" fmla="*/ 24 w 69"/>
                <a:gd name="T43" fmla="*/ 40 h 195"/>
                <a:gd name="T44" fmla="*/ 20 w 69"/>
                <a:gd name="T45" fmla="*/ 16 h 195"/>
                <a:gd name="T46" fmla="*/ 12 w 69"/>
                <a:gd name="T47" fmla="*/ 4 h 195"/>
                <a:gd name="T48" fmla="*/ 8 w 69"/>
                <a:gd name="T49" fmla="*/ 0 h 195"/>
                <a:gd name="T50" fmla="*/ 8 w 69"/>
                <a:gd name="T51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195">
                  <a:moveTo>
                    <a:pt x="8" y="0"/>
                  </a:moveTo>
                  <a:lnTo>
                    <a:pt x="8" y="0"/>
                  </a:lnTo>
                  <a:lnTo>
                    <a:pt x="4" y="24"/>
                  </a:lnTo>
                  <a:lnTo>
                    <a:pt x="0" y="53"/>
                  </a:lnTo>
                  <a:lnTo>
                    <a:pt x="0" y="81"/>
                  </a:lnTo>
                  <a:lnTo>
                    <a:pt x="8" y="114"/>
                  </a:lnTo>
                  <a:lnTo>
                    <a:pt x="16" y="146"/>
                  </a:lnTo>
                  <a:lnTo>
                    <a:pt x="24" y="162"/>
                  </a:lnTo>
                  <a:lnTo>
                    <a:pt x="36" y="175"/>
                  </a:lnTo>
                  <a:lnTo>
                    <a:pt x="49" y="183"/>
                  </a:lnTo>
                  <a:lnTo>
                    <a:pt x="65" y="195"/>
                  </a:lnTo>
                  <a:lnTo>
                    <a:pt x="69" y="187"/>
                  </a:lnTo>
                  <a:lnTo>
                    <a:pt x="69" y="187"/>
                  </a:lnTo>
                  <a:lnTo>
                    <a:pt x="61" y="183"/>
                  </a:lnTo>
                  <a:lnTo>
                    <a:pt x="45" y="158"/>
                  </a:lnTo>
                  <a:lnTo>
                    <a:pt x="32" y="146"/>
                  </a:lnTo>
                  <a:lnTo>
                    <a:pt x="28" y="126"/>
                  </a:lnTo>
                  <a:lnTo>
                    <a:pt x="24" y="105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8" y="57"/>
                  </a:lnTo>
                  <a:lnTo>
                    <a:pt x="24" y="40"/>
                  </a:lnTo>
                  <a:lnTo>
                    <a:pt x="20" y="16"/>
                  </a:lnTo>
                  <a:lnTo>
                    <a:pt x="12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2" name="Freeform 814"/>
            <p:cNvSpPr>
              <a:spLocks/>
            </p:cNvSpPr>
            <p:nvPr/>
          </p:nvSpPr>
          <p:spPr bwMode="auto">
            <a:xfrm>
              <a:off x="4475163" y="1903413"/>
              <a:ext cx="381000" cy="446087"/>
            </a:xfrm>
            <a:custGeom>
              <a:avLst/>
              <a:gdLst>
                <a:gd name="T0" fmla="*/ 45 w 240"/>
                <a:gd name="T1" fmla="*/ 216 h 281"/>
                <a:gd name="T2" fmla="*/ 86 w 240"/>
                <a:gd name="T3" fmla="*/ 122 h 281"/>
                <a:gd name="T4" fmla="*/ 114 w 240"/>
                <a:gd name="T5" fmla="*/ 81 h 281"/>
                <a:gd name="T6" fmla="*/ 135 w 240"/>
                <a:gd name="T7" fmla="*/ 41 h 281"/>
                <a:gd name="T8" fmla="*/ 167 w 240"/>
                <a:gd name="T9" fmla="*/ 0 h 281"/>
                <a:gd name="T10" fmla="*/ 192 w 240"/>
                <a:gd name="T11" fmla="*/ 16 h 281"/>
                <a:gd name="T12" fmla="*/ 228 w 240"/>
                <a:gd name="T13" fmla="*/ 24 h 281"/>
                <a:gd name="T14" fmla="*/ 240 w 240"/>
                <a:gd name="T15" fmla="*/ 69 h 281"/>
                <a:gd name="T16" fmla="*/ 151 w 240"/>
                <a:gd name="T17" fmla="*/ 65 h 281"/>
                <a:gd name="T18" fmla="*/ 196 w 240"/>
                <a:gd name="T19" fmla="*/ 122 h 281"/>
                <a:gd name="T20" fmla="*/ 114 w 240"/>
                <a:gd name="T21" fmla="*/ 138 h 281"/>
                <a:gd name="T22" fmla="*/ 86 w 240"/>
                <a:gd name="T23" fmla="*/ 171 h 281"/>
                <a:gd name="T24" fmla="*/ 33 w 240"/>
                <a:gd name="T25" fmla="*/ 281 h 281"/>
                <a:gd name="T26" fmla="*/ 37 w 240"/>
                <a:gd name="T27" fmla="*/ 208 h 281"/>
                <a:gd name="T28" fmla="*/ 33 w 240"/>
                <a:gd name="T29" fmla="*/ 142 h 281"/>
                <a:gd name="T30" fmla="*/ 21 w 240"/>
                <a:gd name="T31" fmla="*/ 126 h 281"/>
                <a:gd name="T32" fmla="*/ 0 w 240"/>
                <a:gd name="T33" fmla="*/ 90 h 281"/>
                <a:gd name="T34" fmla="*/ 45 w 240"/>
                <a:gd name="T35" fmla="*/ 57 h 281"/>
                <a:gd name="T36" fmla="*/ 8 w 240"/>
                <a:gd name="T37" fmla="*/ 41 h 281"/>
                <a:gd name="T38" fmla="*/ 61 w 240"/>
                <a:gd name="T39" fmla="*/ 8 h 281"/>
                <a:gd name="T40" fmla="*/ 65 w 240"/>
                <a:gd name="T41" fmla="*/ 65 h 281"/>
                <a:gd name="T42" fmla="*/ 61 w 240"/>
                <a:gd name="T43" fmla="*/ 114 h 281"/>
                <a:gd name="T44" fmla="*/ 45 w 240"/>
                <a:gd name="T45" fmla="*/ 21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" h="281">
                  <a:moveTo>
                    <a:pt x="45" y="216"/>
                  </a:moveTo>
                  <a:lnTo>
                    <a:pt x="86" y="122"/>
                  </a:lnTo>
                  <a:lnTo>
                    <a:pt x="114" y="81"/>
                  </a:lnTo>
                  <a:lnTo>
                    <a:pt x="135" y="41"/>
                  </a:lnTo>
                  <a:lnTo>
                    <a:pt x="167" y="0"/>
                  </a:lnTo>
                  <a:lnTo>
                    <a:pt x="192" y="16"/>
                  </a:lnTo>
                  <a:lnTo>
                    <a:pt x="228" y="24"/>
                  </a:lnTo>
                  <a:lnTo>
                    <a:pt x="240" y="69"/>
                  </a:lnTo>
                  <a:lnTo>
                    <a:pt x="151" y="65"/>
                  </a:lnTo>
                  <a:lnTo>
                    <a:pt x="196" y="122"/>
                  </a:lnTo>
                  <a:lnTo>
                    <a:pt x="114" y="138"/>
                  </a:lnTo>
                  <a:lnTo>
                    <a:pt x="86" y="171"/>
                  </a:lnTo>
                  <a:lnTo>
                    <a:pt x="33" y="281"/>
                  </a:lnTo>
                  <a:lnTo>
                    <a:pt x="37" y="208"/>
                  </a:lnTo>
                  <a:lnTo>
                    <a:pt x="33" y="142"/>
                  </a:lnTo>
                  <a:lnTo>
                    <a:pt x="21" y="126"/>
                  </a:lnTo>
                  <a:lnTo>
                    <a:pt x="0" y="90"/>
                  </a:lnTo>
                  <a:lnTo>
                    <a:pt x="45" y="57"/>
                  </a:lnTo>
                  <a:lnTo>
                    <a:pt x="8" y="41"/>
                  </a:lnTo>
                  <a:lnTo>
                    <a:pt x="61" y="8"/>
                  </a:lnTo>
                  <a:lnTo>
                    <a:pt x="65" y="65"/>
                  </a:lnTo>
                  <a:lnTo>
                    <a:pt x="61" y="114"/>
                  </a:lnTo>
                  <a:lnTo>
                    <a:pt x="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pic>
        <p:nvPicPr>
          <p:cNvPr id="23" name="Picture 1776" descr="C:\Users\Patricio\AppData\Local\Microsoft\Windows\Temporary Internet Files\Content.IE5\EPX4TNHM\MC900434784[1]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04" y="1406794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16F7C37-1545-44CA-AFA1-E92DA25BBB27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L" dirty="0" smtClean="0"/>
              <a:t>Conocer al usuario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2" name="Rectángulo 1"/>
          <p:cNvSpPr/>
          <p:nvPr/>
        </p:nvSpPr>
        <p:spPr>
          <a:xfrm>
            <a:off x="1700064" y="1518503"/>
            <a:ext cx="2167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F6600"/>
              </a:buClr>
            </a:pPr>
            <a:r>
              <a:rPr kumimoji="1" lang="es-CL" sz="2400" kern="0" dirty="0">
                <a:solidFill>
                  <a:schemeClr val="accent1"/>
                </a:solidFill>
                <a:latin typeface="Tahoma"/>
              </a:rPr>
              <a:t>Conocimiento computacional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718810" y="1284260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F6600"/>
              </a:buClr>
            </a:pPr>
            <a:r>
              <a:rPr kumimoji="1" lang="es-CL" sz="2400" kern="0" dirty="0" smtClean="0">
                <a:solidFill>
                  <a:schemeClr val="accent1"/>
                </a:solidFill>
                <a:latin typeface="Tahoma"/>
              </a:rPr>
              <a:t>Conocimiento del </a:t>
            </a:r>
            <a:r>
              <a:rPr kumimoji="1" lang="es-CL" sz="2400" kern="0" dirty="0">
                <a:solidFill>
                  <a:schemeClr val="accent1"/>
                </a:solidFill>
                <a:latin typeface="Tahoma"/>
              </a:rPr>
              <a:t>dominio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15616" y="3789040"/>
            <a:ext cx="2751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F6600"/>
              </a:buClr>
            </a:pPr>
            <a:r>
              <a:rPr kumimoji="1" lang="es-CL" sz="2400" kern="0" dirty="0">
                <a:solidFill>
                  <a:schemeClr val="accent1"/>
                </a:solidFill>
                <a:latin typeface="Tahoma"/>
              </a:rPr>
              <a:t>Experiencia con sistemas similares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632765" y="2791923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F6600"/>
              </a:buClr>
            </a:pPr>
            <a:r>
              <a:rPr kumimoji="1" lang="es-CL" sz="24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</a:rPr>
              <a:t>Otras </a:t>
            </a:r>
            <a:r>
              <a:rPr kumimoji="1" lang="es-CL" sz="2400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</a:rPr>
              <a:t>características</a:t>
            </a:r>
            <a:endParaRPr kumimoji="1" lang="es-CL" sz="2400" kern="0" dirty="0">
              <a:solidFill>
                <a:schemeClr val="accent1">
                  <a:lumMod val="60000"/>
                  <a:lumOff val="40000"/>
                </a:schemeClr>
              </a:solidFill>
              <a:latin typeface="Tahoma"/>
            </a:endParaRPr>
          </a:p>
        </p:txBody>
      </p:sp>
      <p:grpSp>
        <p:nvGrpSpPr>
          <p:cNvPr id="1786" name="1785 Grupo"/>
          <p:cNvGrpSpPr/>
          <p:nvPr/>
        </p:nvGrpSpPr>
        <p:grpSpPr>
          <a:xfrm>
            <a:off x="4050655" y="1576239"/>
            <a:ext cx="1241425" cy="3436937"/>
            <a:chOff x="4010025" y="1341438"/>
            <a:chExt cx="1241425" cy="3436937"/>
          </a:xfrm>
        </p:grpSpPr>
        <p:sp>
          <p:nvSpPr>
            <p:cNvPr id="1787" name="Freeform 812"/>
            <p:cNvSpPr>
              <a:spLocks/>
            </p:cNvSpPr>
            <p:nvPr/>
          </p:nvSpPr>
          <p:spPr bwMode="auto">
            <a:xfrm>
              <a:off x="4010025" y="1341438"/>
              <a:ext cx="1241425" cy="3436937"/>
            </a:xfrm>
            <a:custGeom>
              <a:avLst/>
              <a:gdLst>
                <a:gd name="T0" fmla="*/ 464 w 782"/>
                <a:gd name="T1" fmla="*/ 33 h 2165"/>
                <a:gd name="T2" fmla="*/ 383 w 782"/>
                <a:gd name="T3" fmla="*/ 0 h 2165"/>
                <a:gd name="T4" fmla="*/ 273 w 782"/>
                <a:gd name="T5" fmla="*/ 61 h 2165"/>
                <a:gd name="T6" fmla="*/ 220 w 782"/>
                <a:gd name="T7" fmla="*/ 151 h 2165"/>
                <a:gd name="T8" fmla="*/ 232 w 782"/>
                <a:gd name="T9" fmla="*/ 289 h 2165"/>
                <a:gd name="T10" fmla="*/ 273 w 782"/>
                <a:gd name="T11" fmla="*/ 330 h 2165"/>
                <a:gd name="T12" fmla="*/ 273 w 782"/>
                <a:gd name="T13" fmla="*/ 399 h 2165"/>
                <a:gd name="T14" fmla="*/ 220 w 782"/>
                <a:gd name="T15" fmla="*/ 639 h 2165"/>
                <a:gd name="T16" fmla="*/ 220 w 782"/>
                <a:gd name="T17" fmla="*/ 842 h 2165"/>
                <a:gd name="T18" fmla="*/ 65 w 782"/>
                <a:gd name="T19" fmla="*/ 891 h 2165"/>
                <a:gd name="T20" fmla="*/ 69 w 782"/>
                <a:gd name="T21" fmla="*/ 1192 h 2165"/>
                <a:gd name="T22" fmla="*/ 232 w 782"/>
                <a:gd name="T23" fmla="*/ 1156 h 2165"/>
                <a:gd name="T24" fmla="*/ 281 w 782"/>
                <a:gd name="T25" fmla="*/ 1213 h 2165"/>
                <a:gd name="T26" fmla="*/ 244 w 782"/>
                <a:gd name="T27" fmla="*/ 1587 h 2165"/>
                <a:gd name="T28" fmla="*/ 220 w 782"/>
                <a:gd name="T29" fmla="*/ 1681 h 2165"/>
                <a:gd name="T30" fmla="*/ 151 w 782"/>
                <a:gd name="T31" fmla="*/ 1917 h 2165"/>
                <a:gd name="T32" fmla="*/ 114 w 782"/>
                <a:gd name="T33" fmla="*/ 1974 h 2165"/>
                <a:gd name="T34" fmla="*/ 21 w 782"/>
                <a:gd name="T35" fmla="*/ 2100 h 2165"/>
                <a:gd name="T36" fmla="*/ 29 w 782"/>
                <a:gd name="T37" fmla="*/ 2157 h 2165"/>
                <a:gd name="T38" fmla="*/ 135 w 782"/>
                <a:gd name="T39" fmla="*/ 2145 h 2165"/>
                <a:gd name="T40" fmla="*/ 187 w 782"/>
                <a:gd name="T41" fmla="*/ 2039 h 2165"/>
                <a:gd name="T42" fmla="*/ 200 w 782"/>
                <a:gd name="T43" fmla="*/ 2006 h 2165"/>
                <a:gd name="T44" fmla="*/ 297 w 782"/>
                <a:gd name="T45" fmla="*/ 1811 h 2165"/>
                <a:gd name="T46" fmla="*/ 354 w 782"/>
                <a:gd name="T47" fmla="*/ 1591 h 2165"/>
                <a:gd name="T48" fmla="*/ 415 w 782"/>
                <a:gd name="T49" fmla="*/ 1494 h 2165"/>
                <a:gd name="T50" fmla="*/ 485 w 782"/>
                <a:gd name="T51" fmla="*/ 1750 h 2165"/>
                <a:gd name="T52" fmla="*/ 480 w 782"/>
                <a:gd name="T53" fmla="*/ 1868 h 2165"/>
                <a:gd name="T54" fmla="*/ 423 w 782"/>
                <a:gd name="T55" fmla="*/ 1941 h 2165"/>
                <a:gd name="T56" fmla="*/ 444 w 782"/>
                <a:gd name="T57" fmla="*/ 1982 h 2165"/>
                <a:gd name="T58" fmla="*/ 517 w 782"/>
                <a:gd name="T59" fmla="*/ 1966 h 2165"/>
                <a:gd name="T60" fmla="*/ 562 w 782"/>
                <a:gd name="T61" fmla="*/ 1872 h 2165"/>
                <a:gd name="T62" fmla="*/ 582 w 782"/>
                <a:gd name="T63" fmla="*/ 1844 h 2165"/>
                <a:gd name="T64" fmla="*/ 574 w 782"/>
                <a:gd name="T65" fmla="*/ 1795 h 2165"/>
                <a:gd name="T66" fmla="*/ 554 w 782"/>
                <a:gd name="T67" fmla="*/ 1632 h 2165"/>
                <a:gd name="T68" fmla="*/ 513 w 782"/>
                <a:gd name="T69" fmla="*/ 1457 h 2165"/>
                <a:gd name="T70" fmla="*/ 505 w 782"/>
                <a:gd name="T71" fmla="*/ 1339 h 2165"/>
                <a:gd name="T72" fmla="*/ 521 w 782"/>
                <a:gd name="T73" fmla="*/ 1306 h 2165"/>
                <a:gd name="T74" fmla="*/ 582 w 782"/>
                <a:gd name="T75" fmla="*/ 1103 h 2165"/>
                <a:gd name="T76" fmla="*/ 590 w 782"/>
                <a:gd name="T77" fmla="*/ 1050 h 2165"/>
                <a:gd name="T78" fmla="*/ 643 w 782"/>
                <a:gd name="T79" fmla="*/ 1021 h 2165"/>
                <a:gd name="T80" fmla="*/ 655 w 782"/>
                <a:gd name="T81" fmla="*/ 1103 h 2165"/>
                <a:gd name="T82" fmla="*/ 627 w 782"/>
                <a:gd name="T83" fmla="*/ 1253 h 2165"/>
                <a:gd name="T84" fmla="*/ 659 w 782"/>
                <a:gd name="T85" fmla="*/ 1257 h 2165"/>
                <a:gd name="T86" fmla="*/ 700 w 782"/>
                <a:gd name="T87" fmla="*/ 1249 h 2165"/>
                <a:gd name="T88" fmla="*/ 729 w 782"/>
                <a:gd name="T89" fmla="*/ 1160 h 2165"/>
                <a:gd name="T90" fmla="*/ 741 w 782"/>
                <a:gd name="T91" fmla="*/ 1062 h 2165"/>
                <a:gd name="T92" fmla="*/ 765 w 782"/>
                <a:gd name="T93" fmla="*/ 891 h 2165"/>
                <a:gd name="T94" fmla="*/ 761 w 782"/>
                <a:gd name="T95" fmla="*/ 802 h 2165"/>
                <a:gd name="T96" fmla="*/ 749 w 782"/>
                <a:gd name="T97" fmla="*/ 724 h 2165"/>
                <a:gd name="T98" fmla="*/ 631 w 782"/>
                <a:gd name="T99" fmla="*/ 399 h 2165"/>
                <a:gd name="T100" fmla="*/ 651 w 782"/>
                <a:gd name="T101" fmla="*/ 358 h 2165"/>
                <a:gd name="T102" fmla="*/ 647 w 782"/>
                <a:gd name="T103" fmla="*/ 346 h 2165"/>
                <a:gd name="T104" fmla="*/ 708 w 782"/>
                <a:gd name="T105" fmla="*/ 317 h 2165"/>
                <a:gd name="T106" fmla="*/ 692 w 782"/>
                <a:gd name="T107" fmla="*/ 309 h 2165"/>
                <a:gd name="T108" fmla="*/ 578 w 782"/>
                <a:gd name="T109" fmla="*/ 232 h 2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2" h="2165">
                  <a:moveTo>
                    <a:pt x="533" y="138"/>
                  </a:moveTo>
                  <a:lnTo>
                    <a:pt x="533" y="138"/>
                  </a:lnTo>
                  <a:lnTo>
                    <a:pt x="513" y="102"/>
                  </a:lnTo>
                  <a:lnTo>
                    <a:pt x="497" y="69"/>
                  </a:lnTo>
                  <a:lnTo>
                    <a:pt x="480" y="49"/>
                  </a:lnTo>
                  <a:lnTo>
                    <a:pt x="464" y="33"/>
                  </a:lnTo>
                  <a:lnTo>
                    <a:pt x="440" y="16"/>
                  </a:lnTo>
                  <a:lnTo>
                    <a:pt x="432" y="12"/>
                  </a:lnTo>
                  <a:lnTo>
                    <a:pt x="432" y="12"/>
                  </a:lnTo>
                  <a:lnTo>
                    <a:pt x="415" y="4"/>
                  </a:lnTo>
                  <a:lnTo>
                    <a:pt x="399" y="0"/>
                  </a:lnTo>
                  <a:lnTo>
                    <a:pt x="383" y="0"/>
                  </a:lnTo>
                  <a:lnTo>
                    <a:pt x="367" y="0"/>
                  </a:lnTo>
                  <a:lnTo>
                    <a:pt x="338" y="4"/>
                  </a:lnTo>
                  <a:lnTo>
                    <a:pt x="318" y="16"/>
                  </a:lnTo>
                  <a:lnTo>
                    <a:pt x="297" y="33"/>
                  </a:lnTo>
                  <a:lnTo>
                    <a:pt x="285" y="45"/>
                  </a:lnTo>
                  <a:lnTo>
                    <a:pt x="273" y="61"/>
                  </a:lnTo>
                  <a:lnTo>
                    <a:pt x="273" y="61"/>
                  </a:lnTo>
                  <a:lnTo>
                    <a:pt x="257" y="73"/>
                  </a:lnTo>
                  <a:lnTo>
                    <a:pt x="244" y="90"/>
                  </a:lnTo>
                  <a:lnTo>
                    <a:pt x="228" y="118"/>
                  </a:lnTo>
                  <a:lnTo>
                    <a:pt x="220" y="138"/>
                  </a:lnTo>
                  <a:lnTo>
                    <a:pt x="220" y="151"/>
                  </a:lnTo>
                  <a:lnTo>
                    <a:pt x="220" y="151"/>
                  </a:lnTo>
                  <a:lnTo>
                    <a:pt x="216" y="199"/>
                  </a:lnTo>
                  <a:lnTo>
                    <a:pt x="216" y="236"/>
                  </a:lnTo>
                  <a:lnTo>
                    <a:pt x="216" y="260"/>
                  </a:lnTo>
                  <a:lnTo>
                    <a:pt x="224" y="277"/>
                  </a:lnTo>
                  <a:lnTo>
                    <a:pt x="232" y="289"/>
                  </a:lnTo>
                  <a:lnTo>
                    <a:pt x="240" y="293"/>
                  </a:lnTo>
                  <a:lnTo>
                    <a:pt x="257" y="301"/>
                  </a:lnTo>
                  <a:lnTo>
                    <a:pt x="257" y="301"/>
                  </a:lnTo>
                  <a:lnTo>
                    <a:pt x="261" y="305"/>
                  </a:lnTo>
                  <a:lnTo>
                    <a:pt x="269" y="309"/>
                  </a:lnTo>
                  <a:lnTo>
                    <a:pt x="273" y="330"/>
                  </a:lnTo>
                  <a:lnTo>
                    <a:pt x="273" y="350"/>
                  </a:lnTo>
                  <a:lnTo>
                    <a:pt x="273" y="366"/>
                  </a:lnTo>
                  <a:lnTo>
                    <a:pt x="293" y="387"/>
                  </a:lnTo>
                  <a:lnTo>
                    <a:pt x="293" y="387"/>
                  </a:lnTo>
                  <a:lnTo>
                    <a:pt x="285" y="391"/>
                  </a:lnTo>
                  <a:lnTo>
                    <a:pt x="273" y="399"/>
                  </a:lnTo>
                  <a:lnTo>
                    <a:pt x="248" y="419"/>
                  </a:lnTo>
                  <a:lnTo>
                    <a:pt x="224" y="448"/>
                  </a:lnTo>
                  <a:lnTo>
                    <a:pt x="224" y="566"/>
                  </a:lnTo>
                  <a:lnTo>
                    <a:pt x="224" y="566"/>
                  </a:lnTo>
                  <a:lnTo>
                    <a:pt x="220" y="606"/>
                  </a:lnTo>
                  <a:lnTo>
                    <a:pt x="220" y="639"/>
                  </a:lnTo>
                  <a:lnTo>
                    <a:pt x="224" y="667"/>
                  </a:lnTo>
                  <a:lnTo>
                    <a:pt x="224" y="667"/>
                  </a:lnTo>
                  <a:lnTo>
                    <a:pt x="224" y="680"/>
                  </a:lnTo>
                  <a:lnTo>
                    <a:pt x="224" y="704"/>
                  </a:lnTo>
                  <a:lnTo>
                    <a:pt x="224" y="765"/>
                  </a:lnTo>
                  <a:lnTo>
                    <a:pt x="220" y="842"/>
                  </a:lnTo>
                  <a:lnTo>
                    <a:pt x="220" y="842"/>
                  </a:lnTo>
                  <a:lnTo>
                    <a:pt x="98" y="875"/>
                  </a:lnTo>
                  <a:lnTo>
                    <a:pt x="98" y="875"/>
                  </a:lnTo>
                  <a:lnTo>
                    <a:pt x="82" y="879"/>
                  </a:lnTo>
                  <a:lnTo>
                    <a:pt x="69" y="887"/>
                  </a:lnTo>
                  <a:lnTo>
                    <a:pt x="65" y="891"/>
                  </a:lnTo>
                  <a:lnTo>
                    <a:pt x="65" y="891"/>
                  </a:lnTo>
                  <a:lnTo>
                    <a:pt x="53" y="1176"/>
                  </a:lnTo>
                  <a:lnTo>
                    <a:pt x="53" y="1176"/>
                  </a:lnTo>
                  <a:lnTo>
                    <a:pt x="53" y="1184"/>
                  </a:lnTo>
                  <a:lnTo>
                    <a:pt x="57" y="1188"/>
                  </a:lnTo>
                  <a:lnTo>
                    <a:pt x="69" y="1192"/>
                  </a:lnTo>
                  <a:lnTo>
                    <a:pt x="90" y="1196"/>
                  </a:lnTo>
                  <a:lnTo>
                    <a:pt x="196" y="1160"/>
                  </a:lnTo>
                  <a:lnTo>
                    <a:pt x="196" y="1160"/>
                  </a:lnTo>
                  <a:lnTo>
                    <a:pt x="220" y="1160"/>
                  </a:lnTo>
                  <a:lnTo>
                    <a:pt x="220" y="1160"/>
                  </a:lnTo>
                  <a:lnTo>
                    <a:pt x="232" y="1156"/>
                  </a:lnTo>
                  <a:lnTo>
                    <a:pt x="244" y="1148"/>
                  </a:lnTo>
                  <a:lnTo>
                    <a:pt x="248" y="1144"/>
                  </a:lnTo>
                  <a:lnTo>
                    <a:pt x="257" y="1144"/>
                  </a:lnTo>
                  <a:lnTo>
                    <a:pt x="257" y="1144"/>
                  </a:lnTo>
                  <a:lnTo>
                    <a:pt x="265" y="1168"/>
                  </a:lnTo>
                  <a:lnTo>
                    <a:pt x="281" y="1213"/>
                  </a:lnTo>
                  <a:lnTo>
                    <a:pt x="297" y="1278"/>
                  </a:lnTo>
                  <a:lnTo>
                    <a:pt x="297" y="1278"/>
                  </a:lnTo>
                  <a:lnTo>
                    <a:pt x="277" y="1367"/>
                  </a:lnTo>
                  <a:lnTo>
                    <a:pt x="261" y="1449"/>
                  </a:lnTo>
                  <a:lnTo>
                    <a:pt x="253" y="1522"/>
                  </a:lnTo>
                  <a:lnTo>
                    <a:pt x="244" y="1587"/>
                  </a:lnTo>
                  <a:lnTo>
                    <a:pt x="244" y="1587"/>
                  </a:lnTo>
                  <a:lnTo>
                    <a:pt x="240" y="1616"/>
                  </a:lnTo>
                  <a:lnTo>
                    <a:pt x="236" y="1640"/>
                  </a:lnTo>
                  <a:lnTo>
                    <a:pt x="228" y="1660"/>
                  </a:lnTo>
                  <a:lnTo>
                    <a:pt x="228" y="1660"/>
                  </a:lnTo>
                  <a:lnTo>
                    <a:pt x="220" y="1681"/>
                  </a:lnTo>
                  <a:lnTo>
                    <a:pt x="208" y="1713"/>
                  </a:lnTo>
                  <a:lnTo>
                    <a:pt x="196" y="1762"/>
                  </a:lnTo>
                  <a:lnTo>
                    <a:pt x="196" y="1762"/>
                  </a:lnTo>
                  <a:lnTo>
                    <a:pt x="183" y="1815"/>
                  </a:lnTo>
                  <a:lnTo>
                    <a:pt x="171" y="1860"/>
                  </a:lnTo>
                  <a:lnTo>
                    <a:pt x="151" y="1917"/>
                  </a:lnTo>
                  <a:lnTo>
                    <a:pt x="135" y="1945"/>
                  </a:lnTo>
                  <a:lnTo>
                    <a:pt x="130" y="1953"/>
                  </a:lnTo>
                  <a:lnTo>
                    <a:pt x="130" y="1953"/>
                  </a:lnTo>
                  <a:lnTo>
                    <a:pt x="122" y="1957"/>
                  </a:lnTo>
                  <a:lnTo>
                    <a:pt x="118" y="1966"/>
                  </a:lnTo>
                  <a:lnTo>
                    <a:pt x="114" y="1974"/>
                  </a:lnTo>
                  <a:lnTo>
                    <a:pt x="114" y="1974"/>
                  </a:lnTo>
                  <a:lnTo>
                    <a:pt x="98" y="2006"/>
                  </a:lnTo>
                  <a:lnTo>
                    <a:pt x="74" y="2039"/>
                  </a:lnTo>
                  <a:lnTo>
                    <a:pt x="41" y="2080"/>
                  </a:lnTo>
                  <a:lnTo>
                    <a:pt x="41" y="2080"/>
                  </a:lnTo>
                  <a:lnTo>
                    <a:pt x="21" y="2100"/>
                  </a:lnTo>
                  <a:lnTo>
                    <a:pt x="8" y="2116"/>
                  </a:lnTo>
                  <a:lnTo>
                    <a:pt x="0" y="2128"/>
                  </a:lnTo>
                  <a:lnTo>
                    <a:pt x="0" y="2128"/>
                  </a:lnTo>
                  <a:lnTo>
                    <a:pt x="0" y="2137"/>
                  </a:lnTo>
                  <a:lnTo>
                    <a:pt x="8" y="2145"/>
                  </a:lnTo>
                  <a:lnTo>
                    <a:pt x="29" y="2157"/>
                  </a:lnTo>
                  <a:lnTo>
                    <a:pt x="65" y="2165"/>
                  </a:lnTo>
                  <a:lnTo>
                    <a:pt x="65" y="2165"/>
                  </a:lnTo>
                  <a:lnTo>
                    <a:pt x="90" y="2165"/>
                  </a:lnTo>
                  <a:lnTo>
                    <a:pt x="106" y="2161"/>
                  </a:lnTo>
                  <a:lnTo>
                    <a:pt x="122" y="2153"/>
                  </a:lnTo>
                  <a:lnTo>
                    <a:pt x="135" y="2145"/>
                  </a:lnTo>
                  <a:lnTo>
                    <a:pt x="143" y="2132"/>
                  </a:lnTo>
                  <a:lnTo>
                    <a:pt x="147" y="2124"/>
                  </a:lnTo>
                  <a:lnTo>
                    <a:pt x="155" y="2104"/>
                  </a:lnTo>
                  <a:lnTo>
                    <a:pt x="155" y="2104"/>
                  </a:lnTo>
                  <a:lnTo>
                    <a:pt x="171" y="2067"/>
                  </a:lnTo>
                  <a:lnTo>
                    <a:pt x="187" y="2039"/>
                  </a:lnTo>
                  <a:lnTo>
                    <a:pt x="187" y="2039"/>
                  </a:lnTo>
                  <a:lnTo>
                    <a:pt x="187" y="2039"/>
                  </a:lnTo>
                  <a:lnTo>
                    <a:pt x="196" y="2035"/>
                  </a:lnTo>
                  <a:lnTo>
                    <a:pt x="200" y="2027"/>
                  </a:lnTo>
                  <a:lnTo>
                    <a:pt x="200" y="2006"/>
                  </a:lnTo>
                  <a:lnTo>
                    <a:pt x="200" y="2006"/>
                  </a:lnTo>
                  <a:lnTo>
                    <a:pt x="200" y="1990"/>
                  </a:lnTo>
                  <a:lnTo>
                    <a:pt x="208" y="1966"/>
                  </a:lnTo>
                  <a:lnTo>
                    <a:pt x="232" y="1913"/>
                  </a:lnTo>
                  <a:lnTo>
                    <a:pt x="269" y="1848"/>
                  </a:lnTo>
                  <a:lnTo>
                    <a:pt x="269" y="1848"/>
                  </a:lnTo>
                  <a:lnTo>
                    <a:pt x="297" y="1811"/>
                  </a:lnTo>
                  <a:lnTo>
                    <a:pt x="318" y="1770"/>
                  </a:lnTo>
                  <a:lnTo>
                    <a:pt x="334" y="1734"/>
                  </a:lnTo>
                  <a:lnTo>
                    <a:pt x="342" y="1697"/>
                  </a:lnTo>
                  <a:lnTo>
                    <a:pt x="346" y="1664"/>
                  </a:lnTo>
                  <a:lnTo>
                    <a:pt x="350" y="1632"/>
                  </a:lnTo>
                  <a:lnTo>
                    <a:pt x="354" y="1591"/>
                  </a:lnTo>
                  <a:lnTo>
                    <a:pt x="354" y="1591"/>
                  </a:lnTo>
                  <a:lnTo>
                    <a:pt x="362" y="1567"/>
                  </a:lnTo>
                  <a:lnTo>
                    <a:pt x="371" y="1542"/>
                  </a:lnTo>
                  <a:lnTo>
                    <a:pt x="395" y="1489"/>
                  </a:lnTo>
                  <a:lnTo>
                    <a:pt x="415" y="1494"/>
                  </a:lnTo>
                  <a:lnTo>
                    <a:pt x="415" y="1494"/>
                  </a:lnTo>
                  <a:lnTo>
                    <a:pt x="423" y="1526"/>
                  </a:lnTo>
                  <a:lnTo>
                    <a:pt x="428" y="1550"/>
                  </a:lnTo>
                  <a:lnTo>
                    <a:pt x="428" y="1550"/>
                  </a:lnTo>
                  <a:lnTo>
                    <a:pt x="448" y="1640"/>
                  </a:lnTo>
                  <a:lnTo>
                    <a:pt x="468" y="1705"/>
                  </a:lnTo>
                  <a:lnTo>
                    <a:pt x="485" y="1750"/>
                  </a:lnTo>
                  <a:lnTo>
                    <a:pt x="485" y="1750"/>
                  </a:lnTo>
                  <a:lnTo>
                    <a:pt x="489" y="1766"/>
                  </a:lnTo>
                  <a:lnTo>
                    <a:pt x="489" y="1787"/>
                  </a:lnTo>
                  <a:lnTo>
                    <a:pt x="489" y="1831"/>
                  </a:lnTo>
                  <a:lnTo>
                    <a:pt x="489" y="1831"/>
                  </a:lnTo>
                  <a:lnTo>
                    <a:pt x="480" y="1868"/>
                  </a:lnTo>
                  <a:lnTo>
                    <a:pt x="472" y="1892"/>
                  </a:lnTo>
                  <a:lnTo>
                    <a:pt x="472" y="1892"/>
                  </a:lnTo>
                  <a:lnTo>
                    <a:pt x="456" y="1909"/>
                  </a:lnTo>
                  <a:lnTo>
                    <a:pt x="456" y="1909"/>
                  </a:lnTo>
                  <a:lnTo>
                    <a:pt x="423" y="1941"/>
                  </a:lnTo>
                  <a:lnTo>
                    <a:pt x="423" y="1941"/>
                  </a:lnTo>
                  <a:lnTo>
                    <a:pt x="407" y="1957"/>
                  </a:lnTo>
                  <a:lnTo>
                    <a:pt x="403" y="1966"/>
                  </a:lnTo>
                  <a:lnTo>
                    <a:pt x="407" y="1974"/>
                  </a:lnTo>
                  <a:lnTo>
                    <a:pt x="411" y="1978"/>
                  </a:lnTo>
                  <a:lnTo>
                    <a:pt x="432" y="1982"/>
                  </a:lnTo>
                  <a:lnTo>
                    <a:pt x="444" y="1982"/>
                  </a:lnTo>
                  <a:lnTo>
                    <a:pt x="444" y="1982"/>
                  </a:lnTo>
                  <a:lnTo>
                    <a:pt x="464" y="1982"/>
                  </a:lnTo>
                  <a:lnTo>
                    <a:pt x="497" y="1974"/>
                  </a:lnTo>
                  <a:lnTo>
                    <a:pt x="497" y="1974"/>
                  </a:lnTo>
                  <a:lnTo>
                    <a:pt x="505" y="1974"/>
                  </a:lnTo>
                  <a:lnTo>
                    <a:pt x="517" y="1966"/>
                  </a:lnTo>
                  <a:lnTo>
                    <a:pt x="529" y="1949"/>
                  </a:lnTo>
                  <a:lnTo>
                    <a:pt x="537" y="1925"/>
                  </a:lnTo>
                  <a:lnTo>
                    <a:pt x="537" y="1925"/>
                  </a:lnTo>
                  <a:lnTo>
                    <a:pt x="546" y="1896"/>
                  </a:lnTo>
                  <a:lnTo>
                    <a:pt x="554" y="1880"/>
                  </a:lnTo>
                  <a:lnTo>
                    <a:pt x="562" y="1872"/>
                  </a:lnTo>
                  <a:lnTo>
                    <a:pt x="566" y="1872"/>
                  </a:lnTo>
                  <a:lnTo>
                    <a:pt x="566" y="1933"/>
                  </a:lnTo>
                  <a:lnTo>
                    <a:pt x="574" y="1921"/>
                  </a:lnTo>
                  <a:lnTo>
                    <a:pt x="574" y="1921"/>
                  </a:lnTo>
                  <a:lnTo>
                    <a:pt x="578" y="1872"/>
                  </a:lnTo>
                  <a:lnTo>
                    <a:pt x="582" y="1844"/>
                  </a:lnTo>
                  <a:lnTo>
                    <a:pt x="582" y="1844"/>
                  </a:lnTo>
                  <a:lnTo>
                    <a:pt x="586" y="1839"/>
                  </a:lnTo>
                  <a:lnTo>
                    <a:pt x="586" y="1819"/>
                  </a:lnTo>
                  <a:lnTo>
                    <a:pt x="586" y="1819"/>
                  </a:lnTo>
                  <a:lnTo>
                    <a:pt x="582" y="1807"/>
                  </a:lnTo>
                  <a:lnTo>
                    <a:pt x="574" y="1795"/>
                  </a:lnTo>
                  <a:lnTo>
                    <a:pt x="562" y="1778"/>
                  </a:lnTo>
                  <a:lnTo>
                    <a:pt x="562" y="1778"/>
                  </a:lnTo>
                  <a:lnTo>
                    <a:pt x="554" y="1721"/>
                  </a:lnTo>
                  <a:lnTo>
                    <a:pt x="550" y="1673"/>
                  </a:lnTo>
                  <a:lnTo>
                    <a:pt x="550" y="1648"/>
                  </a:lnTo>
                  <a:lnTo>
                    <a:pt x="554" y="1632"/>
                  </a:lnTo>
                  <a:lnTo>
                    <a:pt x="554" y="1632"/>
                  </a:lnTo>
                  <a:lnTo>
                    <a:pt x="554" y="1607"/>
                  </a:lnTo>
                  <a:lnTo>
                    <a:pt x="554" y="1579"/>
                  </a:lnTo>
                  <a:lnTo>
                    <a:pt x="541" y="1522"/>
                  </a:lnTo>
                  <a:lnTo>
                    <a:pt x="525" y="1473"/>
                  </a:lnTo>
                  <a:lnTo>
                    <a:pt x="513" y="1457"/>
                  </a:lnTo>
                  <a:lnTo>
                    <a:pt x="513" y="1457"/>
                  </a:lnTo>
                  <a:lnTo>
                    <a:pt x="513" y="1457"/>
                  </a:lnTo>
                  <a:lnTo>
                    <a:pt x="509" y="1412"/>
                  </a:lnTo>
                  <a:lnTo>
                    <a:pt x="509" y="1412"/>
                  </a:lnTo>
                  <a:lnTo>
                    <a:pt x="513" y="1400"/>
                  </a:lnTo>
                  <a:lnTo>
                    <a:pt x="505" y="1339"/>
                  </a:lnTo>
                  <a:lnTo>
                    <a:pt x="505" y="1339"/>
                  </a:lnTo>
                  <a:lnTo>
                    <a:pt x="513" y="1339"/>
                  </a:lnTo>
                  <a:lnTo>
                    <a:pt x="521" y="1343"/>
                  </a:lnTo>
                  <a:lnTo>
                    <a:pt x="533" y="1351"/>
                  </a:lnTo>
                  <a:lnTo>
                    <a:pt x="533" y="1351"/>
                  </a:lnTo>
                  <a:lnTo>
                    <a:pt x="521" y="1306"/>
                  </a:lnTo>
                  <a:lnTo>
                    <a:pt x="513" y="1274"/>
                  </a:lnTo>
                  <a:lnTo>
                    <a:pt x="513" y="1274"/>
                  </a:lnTo>
                  <a:lnTo>
                    <a:pt x="541" y="1217"/>
                  </a:lnTo>
                  <a:lnTo>
                    <a:pt x="562" y="1172"/>
                  </a:lnTo>
                  <a:lnTo>
                    <a:pt x="574" y="1135"/>
                  </a:lnTo>
                  <a:lnTo>
                    <a:pt x="582" y="1103"/>
                  </a:lnTo>
                  <a:lnTo>
                    <a:pt x="590" y="1070"/>
                  </a:lnTo>
                  <a:lnTo>
                    <a:pt x="590" y="1058"/>
                  </a:lnTo>
                  <a:lnTo>
                    <a:pt x="590" y="1058"/>
                  </a:lnTo>
                  <a:lnTo>
                    <a:pt x="590" y="1058"/>
                  </a:lnTo>
                  <a:lnTo>
                    <a:pt x="590" y="1050"/>
                  </a:lnTo>
                  <a:lnTo>
                    <a:pt x="590" y="1050"/>
                  </a:lnTo>
                  <a:lnTo>
                    <a:pt x="590" y="1034"/>
                  </a:lnTo>
                  <a:lnTo>
                    <a:pt x="586" y="1026"/>
                  </a:lnTo>
                  <a:lnTo>
                    <a:pt x="586" y="1026"/>
                  </a:lnTo>
                  <a:lnTo>
                    <a:pt x="607" y="1030"/>
                  </a:lnTo>
                  <a:lnTo>
                    <a:pt x="619" y="1026"/>
                  </a:lnTo>
                  <a:lnTo>
                    <a:pt x="643" y="1021"/>
                  </a:lnTo>
                  <a:lnTo>
                    <a:pt x="655" y="1009"/>
                  </a:lnTo>
                  <a:lnTo>
                    <a:pt x="659" y="1005"/>
                  </a:lnTo>
                  <a:lnTo>
                    <a:pt x="647" y="1078"/>
                  </a:lnTo>
                  <a:lnTo>
                    <a:pt x="659" y="1078"/>
                  </a:lnTo>
                  <a:lnTo>
                    <a:pt x="659" y="1078"/>
                  </a:lnTo>
                  <a:lnTo>
                    <a:pt x="655" y="1103"/>
                  </a:lnTo>
                  <a:lnTo>
                    <a:pt x="655" y="1103"/>
                  </a:lnTo>
                  <a:lnTo>
                    <a:pt x="639" y="1139"/>
                  </a:lnTo>
                  <a:lnTo>
                    <a:pt x="631" y="1172"/>
                  </a:lnTo>
                  <a:lnTo>
                    <a:pt x="627" y="1196"/>
                  </a:lnTo>
                  <a:lnTo>
                    <a:pt x="627" y="1196"/>
                  </a:lnTo>
                  <a:lnTo>
                    <a:pt x="627" y="1253"/>
                  </a:lnTo>
                  <a:lnTo>
                    <a:pt x="627" y="1253"/>
                  </a:lnTo>
                  <a:lnTo>
                    <a:pt x="643" y="1262"/>
                  </a:lnTo>
                  <a:lnTo>
                    <a:pt x="655" y="1262"/>
                  </a:lnTo>
                  <a:lnTo>
                    <a:pt x="659" y="1262"/>
                  </a:lnTo>
                  <a:lnTo>
                    <a:pt x="659" y="1262"/>
                  </a:lnTo>
                  <a:lnTo>
                    <a:pt x="659" y="1257"/>
                  </a:lnTo>
                  <a:lnTo>
                    <a:pt x="664" y="1253"/>
                  </a:lnTo>
                  <a:lnTo>
                    <a:pt x="672" y="1257"/>
                  </a:lnTo>
                  <a:lnTo>
                    <a:pt x="672" y="1257"/>
                  </a:lnTo>
                  <a:lnTo>
                    <a:pt x="676" y="1253"/>
                  </a:lnTo>
                  <a:lnTo>
                    <a:pt x="700" y="1249"/>
                  </a:lnTo>
                  <a:lnTo>
                    <a:pt x="700" y="1249"/>
                  </a:lnTo>
                  <a:lnTo>
                    <a:pt x="712" y="1241"/>
                  </a:lnTo>
                  <a:lnTo>
                    <a:pt x="716" y="1233"/>
                  </a:lnTo>
                  <a:lnTo>
                    <a:pt x="712" y="1217"/>
                  </a:lnTo>
                  <a:lnTo>
                    <a:pt x="712" y="1217"/>
                  </a:lnTo>
                  <a:lnTo>
                    <a:pt x="725" y="1184"/>
                  </a:lnTo>
                  <a:lnTo>
                    <a:pt x="729" y="1160"/>
                  </a:lnTo>
                  <a:lnTo>
                    <a:pt x="729" y="1139"/>
                  </a:lnTo>
                  <a:lnTo>
                    <a:pt x="729" y="1139"/>
                  </a:lnTo>
                  <a:lnTo>
                    <a:pt x="721" y="1062"/>
                  </a:lnTo>
                  <a:lnTo>
                    <a:pt x="721" y="1062"/>
                  </a:lnTo>
                  <a:lnTo>
                    <a:pt x="741" y="1062"/>
                  </a:lnTo>
                  <a:lnTo>
                    <a:pt x="741" y="1062"/>
                  </a:lnTo>
                  <a:lnTo>
                    <a:pt x="745" y="1058"/>
                  </a:lnTo>
                  <a:lnTo>
                    <a:pt x="745" y="1046"/>
                  </a:lnTo>
                  <a:lnTo>
                    <a:pt x="749" y="1009"/>
                  </a:lnTo>
                  <a:lnTo>
                    <a:pt x="757" y="899"/>
                  </a:lnTo>
                  <a:lnTo>
                    <a:pt x="765" y="891"/>
                  </a:lnTo>
                  <a:lnTo>
                    <a:pt x="765" y="891"/>
                  </a:lnTo>
                  <a:lnTo>
                    <a:pt x="773" y="887"/>
                  </a:lnTo>
                  <a:lnTo>
                    <a:pt x="778" y="879"/>
                  </a:lnTo>
                  <a:lnTo>
                    <a:pt x="782" y="863"/>
                  </a:lnTo>
                  <a:lnTo>
                    <a:pt x="782" y="863"/>
                  </a:lnTo>
                  <a:lnTo>
                    <a:pt x="773" y="834"/>
                  </a:lnTo>
                  <a:lnTo>
                    <a:pt x="761" y="802"/>
                  </a:lnTo>
                  <a:lnTo>
                    <a:pt x="761" y="802"/>
                  </a:lnTo>
                  <a:lnTo>
                    <a:pt x="761" y="789"/>
                  </a:lnTo>
                  <a:lnTo>
                    <a:pt x="761" y="789"/>
                  </a:lnTo>
                  <a:lnTo>
                    <a:pt x="757" y="761"/>
                  </a:lnTo>
                  <a:lnTo>
                    <a:pt x="753" y="741"/>
                  </a:lnTo>
                  <a:lnTo>
                    <a:pt x="749" y="724"/>
                  </a:lnTo>
                  <a:lnTo>
                    <a:pt x="749" y="724"/>
                  </a:lnTo>
                  <a:lnTo>
                    <a:pt x="725" y="606"/>
                  </a:lnTo>
                  <a:lnTo>
                    <a:pt x="700" y="521"/>
                  </a:lnTo>
                  <a:lnTo>
                    <a:pt x="676" y="460"/>
                  </a:lnTo>
                  <a:lnTo>
                    <a:pt x="651" y="419"/>
                  </a:lnTo>
                  <a:lnTo>
                    <a:pt x="631" y="399"/>
                  </a:lnTo>
                  <a:lnTo>
                    <a:pt x="615" y="387"/>
                  </a:lnTo>
                  <a:lnTo>
                    <a:pt x="607" y="383"/>
                  </a:lnTo>
                  <a:lnTo>
                    <a:pt x="603" y="383"/>
                  </a:lnTo>
                  <a:lnTo>
                    <a:pt x="619" y="366"/>
                  </a:lnTo>
                  <a:lnTo>
                    <a:pt x="619" y="366"/>
                  </a:lnTo>
                  <a:lnTo>
                    <a:pt x="651" y="358"/>
                  </a:lnTo>
                  <a:lnTo>
                    <a:pt x="668" y="354"/>
                  </a:lnTo>
                  <a:lnTo>
                    <a:pt x="672" y="354"/>
                  </a:lnTo>
                  <a:lnTo>
                    <a:pt x="664" y="350"/>
                  </a:lnTo>
                  <a:lnTo>
                    <a:pt x="664" y="350"/>
                  </a:lnTo>
                  <a:lnTo>
                    <a:pt x="651" y="350"/>
                  </a:lnTo>
                  <a:lnTo>
                    <a:pt x="647" y="346"/>
                  </a:lnTo>
                  <a:lnTo>
                    <a:pt x="647" y="346"/>
                  </a:lnTo>
                  <a:lnTo>
                    <a:pt x="672" y="338"/>
                  </a:lnTo>
                  <a:lnTo>
                    <a:pt x="684" y="334"/>
                  </a:lnTo>
                  <a:lnTo>
                    <a:pt x="684" y="334"/>
                  </a:lnTo>
                  <a:lnTo>
                    <a:pt x="700" y="326"/>
                  </a:lnTo>
                  <a:lnTo>
                    <a:pt x="708" y="317"/>
                  </a:lnTo>
                  <a:lnTo>
                    <a:pt x="708" y="313"/>
                  </a:lnTo>
                  <a:lnTo>
                    <a:pt x="708" y="309"/>
                  </a:lnTo>
                  <a:lnTo>
                    <a:pt x="708" y="309"/>
                  </a:lnTo>
                  <a:lnTo>
                    <a:pt x="704" y="309"/>
                  </a:lnTo>
                  <a:lnTo>
                    <a:pt x="692" y="309"/>
                  </a:lnTo>
                  <a:lnTo>
                    <a:pt x="692" y="309"/>
                  </a:lnTo>
                  <a:lnTo>
                    <a:pt x="676" y="305"/>
                  </a:lnTo>
                  <a:lnTo>
                    <a:pt x="659" y="297"/>
                  </a:lnTo>
                  <a:lnTo>
                    <a:pt x="635" y="281"/>
                  </a:lnTo>
                  <a:lnTo>
                    <a:pt x="590" y="244"/>
                  </a:lnTo>
                  <a:lnTo>
                    <a:pt x="590" y="244"/>
                  </a:lnTo>
                  <a:lnTo>
                    <a:pt x="578" y="232"/>
                  </a:lnTo>
                  <a:lnTo>
                    <a:pt x="570" y="220"/>
                  </a:lnTo>
                  <a:lnTo>
                    <a:pt x="550" y="183"/>
                  </a:lnTo>
                  <a:lnTo>
                    <a:pt x="533" y="138"/>
                  </a:lnTo>
                  <a:lnTo>
                    <a:pt x="533" y="13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788" name="Freeform 813"/>
            <p:cNvSpPr>
              <a:spLocks/>
            </p:cNvSpPr>
            <p:nvPr/>
          </p:nvSpPr>
          <p:spPr bwMode="auto">
            <a:xfrm>
              <a:off x="4346575" y="1587500"/>
              <a:ext cx="109538" cy="309562"/>
            </a:xfrm>
            <a:custGeom>
              <a:avLst/>
              <a:gdLst>
                <a:gd name="T0" fmla="*/ 8 w 69"/>
                <a:gd name="T1" fmla="*/ 0 h 195"/>
                <a:gd name="T2" fmla="*/ 8 w 69"/>
                <a:gd name="T3" fmla="*/ 0 h 195"/>
                <a:gd name="T4" fmla="*/ 4 w 69"/>
                <a:gd name="T5" fmla="*/ 24 h 195"/>
                <a:gd name="T6" fmla="*/ 0 w 69"/>
                <a:gd name="T7" fmla="*/ 53 h 195"/>
                <a:gd name="T8" fmla="*/ 0 w 69"/>
                <a:gd name="T9" fmla="*/ 81 h 195"/>
                <a:gd name="T10" fmla="*/ 8 w 69"/>
                <a:gd name="T11" fmla="*/ 114 h 195"/>
                <a:gd name="T12" fmla="*/ 16 w 69"/>
                <a:gd name="T13" fmla="*/ 146 h 195"/>
                <a:gd name="T14" fmla="*/ 24 w 69"/>
                <a:gd name="T15" fmla="*/ 162 h 195"/>
                <a:gd name="T16" fmla="*/ 36 w 69"/>
                <a:gd name="T17" fmla="*/ 175 h 195"/>
                <a:gd name="T18" fmla="*/ 49 w 69"/>
                <a:gd name="T19" fmla="*/ 183 h 195"/>
                <a:gd name="T20" fmla="*/ 65 w 69"/>
                <a:gd name="T21" fmla="*/ 195 h 195"/>
                <a:gd name="T22" fmla="*/ 69 w 69"/>
                <a:gd name="T23" fmla="*/ 187 h 195"/>
                <a:gd name="T24" fmla="*/ 69 w 69"/>
                <a:gd name="T25" fmla="*/ 187 h 195"/>
                <a:gd name="T26" fmla="*/ 61 w 69"/>
                <a:gd name="T27" fmla="*/ 183 h 195"/>
                <a:gd name="T28" fmla="*/ 45 w 69"/>
                <a:gd name="T29" fmla="*/ 158 h 195"/>
                <a:gd name="T30" fmla="*/ 32 w 69"/>
                <a:gd name="T31" fmla="*/ 146 h 195"/>
                <a:gd name="T32" fmla="*/ 28 w 69"/>
                <a:gd name="T33" fmla="*/ 126 h 195"/>
                <a:gd name="T34" fmla="*/ 24 w 69"/>
                <a:gd name="T35" fmla="*/ 105 h 195"/>
                <a:gd name="T36" fmla="*/ 24 w 69"/>
                <a:gd name="T37" fmla="*/ 81 h 195"/>
                <a:gd name="T38" fmla="*/ 24 w 69"/>
                <a:gd name="T39" fmla="*/ 81 h 195"/>
                <a:gd name="T40" fmla="*/ 28 w 69"/>
                <a:gd name="T41" fmla="*/ 57 h 195"/>
                <a:gd name="T42" fmla="*/ 24 w 69"/>
                <a:gd name="T43" fmla="*/ 40 h 195"/>
                <a:gd name="T44" fmla="*/ 20 w 69"/>
                <a:gd name="T45" fmla="*/ 16 h 195"/>
                <a:gd name="T46" fmla="*/ 12 w 69"/>
                <a:gd name="T47" fmla="*/ 4 h 195"/>
                <a:gd name="T48" fmla="*/ 8 w 69"/>
                <a:gd name="T49" fmla="*/ 0 h 195"/>
                <a:gd name="T50" fmla="*/ 8 w 69"/>
                <a:gd name="T51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195">
                  <a:moveTo>
                    <a:pt x="8" y="0"/>
                  </a:moveTo>
                  <a:lnTo>
                    <a:pt x="8" y="0"/>
                  </a:lnTo>
                  <a:lnTo>
                    <a:pt x="4" y="24"/>
                  </a:lnTo>
                  <a:lnTo>
                    <a:pt x="0" y="53"/>
                  </a:lnTo>
                  <a:lnTo>
                    <a:pt x="0" y="81"/>
                  </a:lnTo>
                  <a:lnTo>
                    <a:pt x="8" y="114"/>
                  </a:lnTo>
                  <a:lnTo>
                    <a:pt x="16" y="146"/>
                  </a:lnTo>
                  <a:lnTo>
                    <a:pt x="24" y="162"/>
                  </a:lnTo>
                  <a:lnTo>
                    <a:pt x="36" y="175"/>
                  </a:lnTo>
                  <a:lnTo>
                    <a:pt x="49" y="183"/>
                  </a:lnTo>
                  <a:lnTo>
                    <a:pt x="65" y="195"/>
                  </a:lnTo>
                  <a:lnTo>
                    <a:pt x="69" y="187"/>
                  </a:lnTo>
                  <a:lnTo>
                    <a:pt x="69" y="187"/>
                  </a:lnTo>
                  <a:lnTo>
                    <a:pt x="61" y="183"/>
                  </a:lnTo>
                  <a:lnTo>
                    <a:pt x="45" y="158"/>
                  </a:lnTo>
                  <a:lnTo>
                    <a:pt x="32" y="146"/>
                  </a:lnTo>
                  <a:lnTo>
                    <a:pt x="28" y="126"/>
                  </a:lnTo>
                  <a:lnTo>
                    <a:pt x="24" y="105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8" y="57"/>
                  </a:lnTo>
                  <a:lnTo>
                    <a:pt x="24" y="40"/>
                  </a:lnTo>
                  <a:lnTo>
                    <a:pt x="20" y="16"/>
                  </a:lnTo>
                  <a:lnTo>
                    <a:pt x="12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789" name="Freeform 814"/>
            <p:cNvSpPr>
              <a:spLocks/>
            </p:cNvSpPr>
            <p:nvPr/>
          </p:nvSpPr>
          <p:spPr bwMode="auto">
            <a:xfrm>
              <a:off x="4475163" y="1903413"/>
              <a:ext cx="381000" cy="446087"/>
            </a:xfrm>
            <a:custGeom>
              <a:avLst/>
              <a:gdLst>
                <a:gd name="T0" fmla="*/ 45 w 240"/>
                <a:gd name="T1" fmla="*/ 216 h 281"/>
                <a:gd name="T2" fmla="*/ 86 w 240"/>
                <a:gd name="T3" fmla="*/ 122 h 281"/>
                <a:gd name="T4" fmla="*/ 114 w 240"/>
                <a:gd name="T5" fmla="*/ 81 h 281"/>
                <a:gd name="T6" fmla="*/ 135 w 240"/>
                <a:gd name="T7" fmla="*/ 41 h 281"/>
                <a:gd name="T8" fmla="*/ 167 w 240"/>
                <a:gd name="T9" fmla="*/ 0 h 281"/>
                <a:gd name="T10" fmla="*/ 192 w 240"/>
                <a:gd name="T11" fmla="*/ 16 h 281"/>
                <a:gd name="T12" fmla="*/ 228 w 240"/>
                <a:gd name="T13" fmla="*/ 24 h 281"/>
                <a:gd name="T14" fmla="*/ 240 w 240"/>
                <a:gd name="T15" fmla="*/ 69 h 281"/>
                <a:gd name="T16" fmla="*/ 151 w 240"/>
                <a:gd name="T17" fmla="*/ 65 h 281"/>
                <a:gd name="T18" fmla="*/ 196 w 240"/>
                <a:gd name="T19" fmla="*/ 122 h 281"/>
                <a:gd name="T20" fmla="*/ 114 w 240"/>
                <a:gd name="T21" fmla="*/ 138 h 281"/>
                <a:gd name="T22" fmla="*/ 86 w 240"/>
                <a:gd name="T23" fmla="*/ 171 h 281"/>
                <a:gd name="T24" fmla="*/ 33 w 240"/>
                <a:gd name="T25" fmla="*/ 281 h 281"/>
                <a:gd name="T26" fmla="*/ 37 w 240"/>
                <a:gd name="T27" fmla="*/ 208 h 281"/>
                <a:gd name="T28" fmla="*/ 33 w 240"/>
                <a:gd name="T29" fmla="*/ 142 h 281"/>
                <a:gd name="T30" fmla="*/ 21 w 240"/>
                <a:gd name="T31" fmla="*/ 126 h 281"/>
                <a:gd name="T32" fmla="*/ 0 w 240"/>
                <a:gd name="T33" fmla="*/ 90 h 281"/>
                <a:gd name="T34" fmla="*/ 45 w 240"/>
                <a:gd name="T35" fmla="*/ 57 h 281"/>
                <a:gd name="T36" fmla="*/ 8 w 240"/>
                <a:gd name="T37" fmla="*/ 41 h 281"/>
                <a:gd name="T38" fmla="*/ 61 w 240"/>
                <a:gd name="T39" fmla="*/ 8 h 281"/>
                <a:gd name="T40" fmla="*/ 65 w 240"/>
                <a:gd name="T41" fmla="*/ 65 h 281"/>
                <a:gd name="T42" fmla="*/ 61 w 240"/>
                <a:gd name="T43" fmla="*/ 114 h 281"/>
                <a:gd name="T44" fmla="*/ 45 w 240"/>
                <a:gd name="T45" fmla="*/ 21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" h="281">
                  <a:moveTo>
                    <a:pt x="45" y="216"/>
                  </a:moveTo>
                  <a:lnTo>
                    <a:pt x="86" y="122"/>
                  </a:lnTo>
                  <a:lnTo>
                    <a:pt x="114" y="81"/>
                  </a:lnTo>
                  <a:lnTo>
                    <a:pt x="135" y="41"/>
                  </a:lnTo>
                  <a:lnTo>
                    <a:pt x="167" y="0"/>
                  </a:lnTo>
                  <a:lnTo>
                    <a:pt x="192" y="16"/>
                  </a:lnTo>
                  <a:lnTo>
                    <a:pt x="228" y="24"/>
                  </a:lnTo>
                  <a:lnTo>
                    <a:pt x="240" y="69"/>
                  </a:lnTo>
                  <a:lnTo>
                    <a:pt x="151" y="65"/>
                  </a:lnTo>
                  <a:lnTo>
                    <a:pt x="196" y="122"/>
                  </a:lnTo>
                  <a:lnTo>
                    <a:pt x="114" y="138"/>
                  </a:lnTo>
                  <a:lnTo>
                    <a:pt x="86" y="171"/>
                  </a:lnTo>
                  <a:lnTo>
                    <a:pt x="33" y="281"/>
                  </a:lnTo>
                  <a:lnTo>
                    <a:pt x="37" y="208"/>
                  </a:lnTo>
                  <a:lnTo>
                    <a:pt x="33" y="142"/>
                  </a:lnTo>
                  <a:lnTo>
                    <a:pt x="21" y="126"/>
                  </a:lnTo>
                  <a:lnTo>
                    <a:pt x="0" y="90"/>
                  </a:lnTo>
                  <a:lnTo>
                    <a:pt x="45" y="57"/>
                  </a:lnTo>
                  <a:lnTo>
                    <a:pt x="8" y="41"/>
                  </a:lnTo>
                  <a:lnTo>
                    <a:pt x="61" y="8"/>
                  </a:lnTo>
                  <a:lnTo>
                    <a:pt x="65" y="65"/>
                  </a:lnTo>
                  <a:lnTo>
                    <a:pt x="61" y="114"/>
                  </a:lnTo>
                  <a:lnTo>
                    <a:pt x="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cxnSp>
        <p:nvCxnSpPr>
          <p:cNvPr id="71221" name="71220 Conector recto"/>
          <p:cNvCxnSpPr/>
          <p:nvPr/>
        </p:nvCxnSpPr>
        <p:spPr bwMode="auto">
          <a:xfrm>
            <a:off x="3832150" y="2193698"/>
            <a:ext cx="683643" cy="443214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  <p:cxnSp>
        <p:nvCxnSpPr>
          <p:cNvPr id="1793" name="1792 Conector recto"/>
          <p:cNvCxnSpPr/>
          <p:nvPr/>
        </p:nvCxnSpPr>
        <p:spPr bwMode="auto">
          <a:xfrm flipH="1">
            <a:off x="4896793" y="2014383"/>
            <a:ext cx="828581" cy="622529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  <p:cxnSp>
        <p:nvCxnSpPr>
          <p:cNvPr id="1795" name="1794 Conector recto"/>
          <p:cNvCxnSpPr/>
          <p:nvPr/>
        </p:nvCxnSpPr>
        <p:spPr bwMode="auto">
          <a:xfrm flipH="1">
            <a:off x="4896793" y="2924944"/>
            <a:ext cx="735972" cy="0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  <p:cxnSp>
        <p:nvCxnSpPr>
          <p:cNvPr id="1798" name="1797 Conector recto"/>
          <p:cNvCxnSpPr/>
          <p:nvPr/>
        </p:nvCxnSpPr>
        <p:spPr bwMode="auto">
          <a:xfrm flipV="1">
            <a:off x="3219631" y="3093038"/>
            <a:ext cx="1377863" cy="826719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0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84A60A5-5705-4654-9825-65E5DF92DDC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6804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L" dirty="0"/>
              <a:t>Conocer </a:t>
            </a:r>
            <a:r>
              <a:rPr lang="es-CL" dirty="0" smtClean="0"/>
              <a:t>las tareas del usuario</a:t>
            </a:r>
            <a:br>
              <a:rPr lang="es-CL" dirty="0" smtClean="0"/>
            </a:br>
            <a:endParaRPr lang="es-CL" sz="2400" b="0" dirty="0" smtClean="0">
              <a:solidFill>
                <a:schemeClr val="folHlin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364088" y="4719651"/>
            <a:ext cx="2008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s-CL" sz="2400" kern="0" dirty="0">
                <a:solidFill>
                  <a:schemeClr val="accent1"/>
                </a:solidFill>
                <a:latin typeface="Tahoma"/>
              </a:rPr>
              <a:t>Entretenerse 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591439" y="4890035"/>
            <a:ext cx="1922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s-CL" sz="2400" kern="0" dirty="0">
                <a:solidFill>
                  <a:schemeClr val="accent1"/>
                </a:solidFill>
                <a:latin typeface="Tahoma"/>
              </a:rPr>
              <a:t>Comunicarse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32410" y="2946935"/>
            <a:ext cx="914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s-CL" sz="2400" kern="0" dirty="0" smtClean="0">
                <a:solidFill>
                  <a:schemeClr val="accent1"/>
                </a:solidFill>
                <a:latin typeface="Tahoma"/>
              </a:rPr>
              <a:t>Crear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97500" y="2564904"/>
            <a:ext cx="2702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s-CL" sz="2400" kern="0" dirty="0">
                <a:solidFill>
                  <a:schemeClr val="accent1"/>
                </a:solidFill>
                <a:latin typeface="Tahoma"/>
              </a:rPr>
              <a:t>Controlar o </a:t>
            </a:r>
            <a:r>
              <a:rPr kumimoji="1" lang="es-CL" sz="2400" kern="0" dirty="0" smtClean="0">
                <a:solidFill>
                  <a:schemeClr val="accent1"/>
                </a:solidFill>
                <a:latin typeface="Tahoma"/>
              </a:rPr>
              <a:t>monitorear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43608" y="3711539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s-CL" sz="2400" kern="0" dirty="0">
                <a:solidFill>
                  <a:schemeClr val="accent1"/>
                </a:solidFill>
                <a:latin typeface="Tahoma"/>
              </a:rPr>
              <a:t>Hacer una transacción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652120" y="3927563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s-CL" sz="2400" kern="0" dirty="0" smtClean="0">
                <a:solidFill>
                  <a:schemeClr val="accent1"/>
                </a:solidFill>
                <a:latin typeface="Tahoma"/>
              </a:rPr>
              <a:t>Aprender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111500" y="1340768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s-CL" sz="2400" kern="0" dirty="0" smtClean="0">
                <a:solidFill>
                  <a:schemeClr val="accent1"/>
                </a:solidFill>
                <a:latin typeface="Tahoma"/>
              </a:rPr>
              <a:t>Encontrar algo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15" name="Picture 1776" descr="C:\Users\Patricio\AppData\Local\Microsoft\Windows\Temporary Internet Files\Content.IE5\EPX4TNHM\MC900434784[1]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60" y="2451620"/>
            <a:ext cx="2103188" cy="210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15 Conector recto"/>
          <p:cNvCxnSpPr/>
          <p:nvPr/>
        </p:nvCxnSpPr>
        <p:spPr bwMode="auto">
          <a:xfrm>
            <a:off x="2958540" y="3347710"/>
            <a:ext cx="942900" cy="5090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  <p:cxnSp>
        <p:nvCxnSpPr>
          <p:cNvPr id="18" name="17 Conector recto"/>
          <p:cNvCxnSpPr/>
          <p:nvPr/>
        </p:nvCxnSpPr>
        <p:spPr bwMode="auto">
          <a:xfrm flipV="1">
            <a:off x="2736258" y="3596640"/>
            <a:ext cx="1241382" cy="499953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  <p:cxnSp>
        <p:nvCxnSpPr>
          <p:cNvPr id="20" name="19 Conector recto"/>
          <p:cNvCxnSpPr/>
          <p:nvPr/>
        </p:nvCxnSpPr>
        <p:spPr bwMode="auto">
          <a:xfrm flipV="1">
            <a:off x="3508277" y="3718560"/>
            <a:ext cx="697963" cy="1075598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 flipH="1">
            <a:off x="4373880" y="2852936"/>
            <a:ext cx="990208" cy="286504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  <p:cxnSp>
        <p:nvCxnSpPr>
          <p:cNvPr id="26" name="25 Conector recto"/>
          <p:cNvCxnSpPr/>
          <p:nvPr/>
        </p:nvCxnSpPr>
        <p:spPr bwMode="auto">
          <a:xfrm flipH="1" flipV="1">
            <a:off x="4638856" y="3503215"/>
            <a:ext cx="869248" cy="424348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  <p:cxnSp>
        <p:nvCxnSpPr>
          <p:cNvPr id="29" name="28 Conector recto"/>
          <p:cNvCxnSpPr/>
          <p:nvPr/>
        </p:nvCxnSpPr>
        <p:spPr bwMode="auto">
          <a:xfrm flipH="1" flipV="1">
            <a:off x="4494840" y="3715389"/>
            <a:ext cx="869248" cy="1004263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  <p:cxnSp>
        <p:nvCxnSpPr>
          <p:cNvPr id="32" name="31 Conector recto"/>
          <p:cNvCxnSpPr/>
          <p:nvPr/>
        </p:nvCxnSpPr>
        <p:spPr bwMode="auto">
          <a:xfrm flipH="1">
            <a:off x="4111258" y="2060848"/>
            <a:ext cx="143242" cy="1116919"/>
          </a:xfrm>
          <a:prstGeom prst="line">
            <a:avLst/>
          </a:prstGeom>
          <a:solidFill>
            <a:srgbClr val="FFFF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Conocer las tareas del usuario</a:t>
            </a:r>
            <a:r>
              <a:rPr lang="es-CL" dirty="0" smtClean="0"/>
              <a:t/>
            </a:r>
            <a:br>
              <a:rPr lang="es-CL" dirty="0" smtClean="0"/>
            </a:b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1D63D-FB8F-4854-AEBC-EC3F4306B93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Imagen 1" descr="IMG_07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2880000" cy="432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700808"/>
            <a:ext cx="2880000" cy="4320000"/>
          </a:xfrm>
          <a:prstGeom prst="rect">
            <a:avLst/>
          </a:prstGeom>
        </p:spPr>
      </p:pic>
      <p:pic>
        <p:nvPicPr>
          <p:cNvPr id="7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ages.sodahead.com/polls/001892587/4049753610_x_wrong_no_cross_hi_answer_2_xlar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799334" cy="10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SW">
  <a:themeElements>
    <a:clrScheme name="FISW.po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FISW.po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 w="9525" cap="flat" cmpd="sng" algn="ctr">
          <a:solidFill>
            <a:schemeClr val="accent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3600" tIns="46800" rIns="936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 w="9525" cap="flat" cmpd="sng" algn="ctr">
          <a:solidFill>
            <a:schemeClr val="accent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3600" tIns="46800" rIns="936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ISW.po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SW.po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W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W.po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W.po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SW.po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SW.po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D:\FISW.pot</Template>
  <TotalTime>9249</TotalTime>
  <Words>246</Words>
  <Application>Microsoft Office PowerPoint</Application>
  <PresentationFormat>Presentación en pantalla (4:3)</PresentationFormat>
  <Paragraphs>100</Paragraphs>
  <Slides>23</Slides>
  <Notes>13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FISW</vt:lpstr>
      <vt:lpstr>Dra. Lioubov Dombrovskaia  Santiago, 01.09.12    </vt:lpstr>
      <vt:lpstr>Presentación de PowerPoint</vt:lpstr>
      <vt:lpstr>¿Por qué es necesaria la usabilidad? </vt:lpstr>
      <vt:lpstr>¿Es el software amigable? </vt:lpstr>
      <vt:lpstr>Aplicaciones fáciles de usar </vt:lpstr>
      <vt:lpstr>Interacción </vt:lpstr>
      <vt:lpstr>Conocer al usuario </vt:lpstr>
      <vt:lpstr>Conocer las tareas del usuario </vt:lpstr>
      <vt:lpstr>Conocer las tareas del usuario </vt:lpstr>
      <vt:lpstr>Clave: pruebas con usuarios </vt:lpstr>
      <vt:lpstr>Clave: pruebas con usuarios </vt:lpstr>
      <vt:lpstr>Algunos principios  Heurísticas de Nielsen </vt:lpstr>
      <vt:lpstr>Heurísticas de Nielsen  1 ― Consistencia y estándares</vt:lpstr>
      <vt:lpstr>Heurísticas de Nielsen  2 ― Visibilidad del estado del sistema</vt:lpstr>
      <vt:lpstr>Heurísticas de Nielsen  3 ― Similitud con el mundo real</vt:lpstr>
      <vt:lpstr>Heurísticas de Nielsen  4 ― Control y libertad del usuario</vt:lpstr>
      <vt:lpstr>Heurísticas de Nielsen  5 ― Reconocer más que recordar</vt:lpstr>
      <vt:lpstr>Heurísticas de Nielsen  6 ― Prevención de errores</vt:lpstr>
      <vt:lpstr>Heurísticas de Nielsen  7 ― Ayudar a recuperarse de error</vt:lpstr>
      <vt:lpstr>Heurísticas de Nielsen  8 ― Flexibilidad y eficiencia en uso </vt:lpstr>
      <vt:lpstr>Heurísticas de Nielsen  9 ― Diseño estético y minimalista</vt:lpstr>
      <vt:lpstr>Heurísticas de Nielsen  10 ― Ayuda y documentación</vt:lpstr>
      <vt:lpstr> </vt:lpstr>
    </vt:vector>
  </TitlesOfParts>
  <Company>UTFSM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Usabilidad app moviles</dc:title>
  <dc:creator>Lioubov Dombrovskaia</dc:creator>
  <cp:keywords>CursorLab</cp:keywords>
  <cp:lastModifiedBy>Patricio Rodríguez</cp:lastModifiedBy>
  <cp:revision>421</cp:revision>
  <cp:lastPrinted>2001-09-26T21:50:46Z</cp:lastPrinted>
  <dcterms:created xsi:type="dcterms:W3CDTF">2010-04-26T19:38:02Z</dcterms:created>
  <dcterms:modified xsi:type="dcterms:W3CDTF">2012-09-01T16:43:05Z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