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9" r:id="rId1"/>
  </p:sldMasterIdLst>
  <p:notesMasterIdLst>
    <p:notesMasterId r:id="rId32"/>
  </p:notesMasterIdLst>
  <p:handoutMasterIdLst>
    <p:handoutMasterId r:id="rId33"/>
  </p:handoutMasterIdLst>
  <p:sldIdLst>
    <p:sldId id="699" r:id="rId2"/>
    <p:sldId id="696" r:id="rId3"/>
    <p:sldId id="690" r:id="rId4"/>
    <p:sldId id="655" r:id="rId5"/>
    <p:sldId id="638" r:id="rId6"/>
    <p:sldId id="676" r:id="rId7"/>
    <p:sldId id="678" r:id="rId8"/>
    <p:sldId id="680" r:id="rId9"/>
    <p:sldId id="681" r:id="rId10"/>
    <p:sldId id="682" r:id="rId11"/>
    <p:sldId id="684" r:id="rId12"/>
    <p:sldId id="687" r:id="rId13"/>
    <p:sldId id="691" r:id="rId14"/>
    <p:sldId id="654" r:id="rId15"/>
    <p:sldId id="661" r:id="rId16"/>
    <p:sldId id="662" r:id="rId17"/>
    <p:sldId id="664" r:id="rId18"/>
    <p:sldId id="666" r:id="rId19"/>
    <p:sldId id="701" r:id="rId20"/>
    <p:sldId id="703" r:id="rId21"/>
    <p:sldId id="667" r:id="rId22"/>
    <p:sldId id="698" r:id="rId23"/>
    <p:sldId id="697" r:id="rId24"/>
    <p:sldId id="694" r:id="rId25"/>
    <p:sldId id="693" r:id="rId26"/>
    <p:sldId id="653" r:id="rId27"/>
    <p:sldId id="695" r:id="rId28"/>
    <p:sldId id="700" r:id="rId29"/>
    <p:sldId id="634" r:id="rId30"/>
    <p:sldId id="702" r:id="rId3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8BC03E2-9D62-4209-85D0-285C8F6BA5C6}">
          <p14:sldIdLst>
            <p14:sldId id="699"/>
          </p14:sldIdLst>
        </p14:section>
        <p14:section name="Reliable, Industry-leading Security" id="{90BD5C96-FFCB-49AE-B6A4-7CFF357D2A1F}">
          <p14:sldIdLst>
            <p14:sldId id="696"/>
            <p14:sldId id="690"/>
            <p14:sldId id="655"/>
            <p14:sldId id="638"/>
            <p14:sldId id="676"/>
            <p14:sldId id="678"/>
            <p14:sldId id="680"/>
            <p14:sldId id="681"/>
            <p14:sldId id="682"/>
            <p14:sldId id="684"/>
            <p14:sldId id="687"/>
            <p14:sldId id="691"/>
            <p14:sldId id="654"/>
            <p14:sldId id="661"/>
            <p14:sldId id="662"/>
            <p14:sldId id="664"/>
            <p14:sldId id="666"/>
            <p14:sldId id="701"/>
            <p14:sldId id="703"/>
            <p14:sldId id="667"/>
            <p14:sldId id="698"/>
            <p14:sldId id="697"/>
            <p14:sldId id="694"/>
          </p14:sldIdLst>
        </p14:section>
        <p14:section name="Internet Explorer 9 Security and Group Policy" id="{86BE18E9-0498-4E0A-BE27-9B1238E0ADAD}">
          <p14:sldIdLst>
            <p14:sldId id="693"/>
            <p14:sldId id="653"/>
            <p14:sldId id="695"/>
          </p14:sldIdLst>
        </p14:section>
        <p14:section name="Outro" id="{CED59099-B2A4-4B7E-980F-031C5E1E30E7}">
          <p14:sldIdLst>
            <p14:sldId id="700"/>
            <p14:sldId id="634"/>
            <p14:sldId id="702"/>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3"/>
    <a:srgbClr val="966B00"/>
    <a:srgbClr val="F2B800"/>
    <a:srgbClr val="EAB200"/>
    <a:srgbClr val="E6AF00"/>
    <a:srgbClr val="0190DC"/>
    <a:srgbClr val="247AB7"/>
    <a:srgbClr val="1B5C89"/>
    <a:srgbClr val="FFCF37"/>
    <a:srgbClr val="76B5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52" autoAdjust="0"/>
    <p:restoredTop sz="71786" autoAdjust="0"/>
  </p:normalViewPr>
  <p:slideViewPr>
    <p:cSldViewPr snapToGrid="0">
      <p:cViewPr varScale="1">
        <p:scale>
          <a:sx n="83" d="100"/>
          <a:sy n="83" d="100"/>
        </p:scale>
        <p:origin x="-2424" y="-84"/>
      </p:cViewPr>
      <p:guideLst>
        <p:guide orient="horz" pos="4037"/>
        <p:guide orient="horz" pos="1968"/>
        <p:guide orient="horz" pos="4656"/>
        <p:guide orient="horz" pos="-488"/>
        <p:guide orient="horz" pos="424"/>
        <p:guide pos="288"/>
        <p:guide pos="4896"/>
        <p:guide pos="2880"/>
        <p:guide pos="2016"/>
        <p:guide pos="3456"/>
      </p:guideLst>
    </p:cSldViewPr>
  </p:slideViewPr>
  <p:notesTextViewPr>
    <p:cViewPr>
      <p:scale>
        <a:sx n="100" d="100"/>
        <a:sy n="100" d="100"/>
      </p:scale>
      <p:origin x="0" y="0"/>
    </p:cViewPr>
  </p:notesTextViewPr>
  <p:sorterViewPr>
    <p:cViewPr>
      <p:scale>
        <a:sx n="75" d="100"/>
        <a:sy n="75" d="100"/>
      </p:scale>
      <p:origin x="0" y="2058"/>
    </p:cViewPr>
  </p:sorterViewPr>
  <p:notesViewPr>
    <p:cSldViewPr snapToGrid="0" showGuides="1">
      <p:cViewPr varScale="1">
        <p:scale>
          <a:sx n="118" d="100"/>
          <a:sy n="118" d="100"/>
        </p:scale>
        <p:origin x="-2358"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Socially Engineered Malware Block Rate</a:t>
            </a:r>
          </a:p>
        </c:rich>
      </c:tx>
      <c:layout/>
      <c:overlay val="0"/>
    </c:title>
    <c:autoTitleDeleted val="0"/>
    <c:plotArea>
      <c:layout/>
      <c:barChart>
        <c:barDir val="col"/>
        <c:grouping val="clustered"/>
        <c:varyColors val="0"/>
        <c:ser>
          <c:idx val="0"/>
          <c:order val="0"/>
          <c:tx>
            <c:strRef>
              <c:f>Sheet1!$B$1</c:f>
              <c:strCache>
                <c:ptCount val="1"/>
                <c:pt idx="0">
                  <c:v>Feb-09</c:v>
                </c:pt>
              </c:strCache>
            </c:strRef>
          </c:tx>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Sheet1!$A$2:$A$7</c:f>
              <c:strCache>
                <c:ptCount val="6"/>
                <c:pt idx="0">
                  <c:v>Internet Explorer 9</c:v>
                </c:pt>
                <c:pt idx="1">
                  <c:v>Internet Explorer 8</c:v>
                </c:pt>
                <c:pt idx="2">
                  <c:v>Mozilla Firefox 3.5</c:v>
                </c:pt>
                <c:pt idx="3">
                  <c:v>Apple Safari 4</c:v>
                </c:pt>
                <c:pt idx="4">
                  <c:v>Google Chrome 4</c:v>
                </c:pt>
                <c:pt idx="5">
                  <c:v>Opera 10</c:v>
                </c:pt>
              </c:strCache>
            </c:strRef>
          </c:cat>
          <c:val>
            <c:numRef>
              <c:f>Sheet1!$B$2:$B$7</c:f>
              <c:numCache>
                <c:formatCode>0%</c:formatCode>
                <c:ptCount val="6"/>
                <c:pt idx="1">
                  <c:v>0.69</c:v>
                </c:pt>
                <c:pt idx="2">
                  <c:v>0.3</c:v>
                </c:pt>
                <c:pt idx="3">
                  <c:v>0.24</c:v>
                </c:pt>
                <c:pt idx="4">
                  <c:v>0.16</c:v>
                </c:pt>
                <c:pt idx="5">
                  <c:v>0.05</c:v>
                </c:pt>
              </c:numCache>
            </c:numRef>
          </c:val>
        </c:ser>
        <c:ser>
          <c:idx val="1"/>
          <c:order val="1"/>
          <c:tx>
            <c:strRef>
              <c:f>Sheet1!$C$1</c:f>
              <c:strCache>
                <c:ptCount val="1"/>
                <c:pt idx="0">
                  <c:v>Jul-09</c:v>
                </c:pt>
              </c:strCache>
            </c:strRef>
          </c:tx>
          <c:invertIfNegative val="0"/>
          <c:dLbls>
            <c:txPr>
              <a:bodyPr/>
              <a:lstStyle/>
              <a:p>
                <a:pPr>
                  <a:defRPr sz="1000"/>
                </a:pPr>
                <a:endParaRPr lang="en-US"/>
              </a:p>
            </c:txPr>
            <c:showLegendKey val="0"/>
            <c:showVal val="1"/>
            <c:showCatName val="0"/>
            <c:showSerName val="0"/>
            <c:showPercent val="0"/>
            <c:showBubbleSize val="0"/>
            <c:showLeaderLines val="0"/>
          </c:dLbls>
          <c:cat>
            <c:strRef>
              <c:f>Sheet1!$A$2:$A$7</c:f>
              <c:strCache>
                <c:ptCount val="6"/>
                <c:pt idx="0">
                  <c:v>Internet Explorer 9</c:v>
                </c:pt>
                <c:pt idx="1">
                  <c:v>Internet Explorer 8</c:v>
                </c:pt>
                <c:pt idx="2">
                  <c:v>Mozilla Firefox 3.5</c:v>
                </c:pt>
                <c:pt idx="3">
                  <c:v>Apple Safari 4</c:v>
                </c:pt>
                <c:pt idx="4">
                  <c:v>Google Chrome 4</c:v>
                </c:pt>
                <c:pt idx="5">
                  <c:v>Opera 10</c:v>
                </c:pt>
              </c:strCache>
            </c:strRef>
          </c:cat>
          <c:val>
            <c:numRef>
              <c:f>Sheet1!$C$2:$C$7</c:f>
              <c:numCache>
                <c:formatCode>0%</c:formatCode>
                <c:ptCount val="6"/>
                <c:pt idx="1">
                  <c:v>0.81</c:v>
                </c:pt>
                <c:pt idx="2">
                  <c:v>0.27</c:v>
                </c:pt>
                <c:pt idx="3">
                  <c:v>0.21</c:v>
                </c:pt>
                <c:pt idx="4">
                  <c:v>0.08</c:v>
                </c:pt>
                <c:pt idx="5">
                  <c:v>0.01</c:v>
                </c:pt>
              </c:numCache>
            </c:numRef>
          </c:val>
        </c:ser>
        <c:ser>
          <c:idx val="2"/>
          <c:order val="2"/>
          <c:tx>
            <c:strRef>
              <c:f>Sheet1!$D$1</c:f>
              <c:strCache>
                <c:ptCount val="1"/>
                <c:pt idx="0">
                  <c:v>Jan-10</c:v>
                </c:pt>
              </c:strCache>
            </c:strRef>
          </c:tx>
          <c:invertIfNegative val="0"/>
          <c:dLbls>
            <c:txPr>
              <a:bodyPr/>
              <a:lstStyle/>
              <a:p>
                <a:pPr>
                  <a:defRPr sz="1000"/>
                </a:pPr>
                <a:endParaRPr lang="en-US"/>
              </a:p>
            </c:txPr>
            <c:showLegendKey val="0"/>
            <c:showVal val="1"/>
            <c:showCatName val="0"/>
            <c:showSerName val="0"/>
            <c:showPercent val="0"/>
            <c:showBubbleSize val="0"/>
            <c:showLeaderLines val="0"/>
          </c:dLbls>
          <c:cat>
            <c:strRef>
              <c:f>Sheet1!$A$2:$A$7</c:f>
              <c:strCache>
                <c:ptCount val="6"/>
                <c:pt idx="0">
                  <c:v>Internet Explorer 9</c:v>
                </c:pt>
                <c:pt idx="1">
                  <c:v>Internet Explorer 8</c:v>
                </c:pt>
                <c:pt idx="2">
                  <c:v>Mozilla Firefox 3.5</c:v>
                </c:pt>
                <c:pt idx="3">
                  <c:v>Apple Safari 4</c:v>
                </c:pt>
                <c:pt idx="4">
                  <c:v>Google Chrome 4</c:v>
                </c:pt>
                <c:pt idx="5">
                  <c:v>Opera 10</c:v>
                </c:pt>
              </c:strCache>
            </c:strRef>
          </c:cat>
          <c:val>
            <c:numRef>
              <c:f>Sheet1!$D$2:$D$7</c:f>
              <c:numCache>
                <c:formatCode>0%</c:formatCode>
                <c:ptCount val="6"/>
                <c:pt idx="1">
                  <c:v>0.85</c:v>
                </c:pt>
                <c:pt idx="2">
                  <c:v>0.28999999999999998</c:v>
                </c:pt>
                <c:pt idx="3">
                  <c:v>0.28999999999999998</c:v>
                </c:pt>
                <c:pt idx="4">
                  <c:v>0.17</c:v>
                </c:pt>
                <c:pt idx="5">
                  <c:v>0.01</c:v>
                </c:pt>
              </c:numCache>
            </c:numRef>
          </c:val>
        </c:ser>
        <c:ser>
          <c:idx val="3"/>
          <c:order val="3"/>
          <c:tx>
            <c:strRef>
              <c:f>Sheet1!$E$1</c:f>
              <c:strCache>
                <c:ptCount val="1"/>
                <c:pt idx="0">
                  <c:v>Sep-10</c:v>
                </c:pt>
              </c:strCache>
            </c:strRef>
          </c:tx>
          <c:invertIfNegative val="0"/>
          <c:dLbls>
            <c:txPr>
              <a:bodyPr/>
              <a:lstStyle/>
              <a:p>
                <a:pPr>
                  <a:defRPr sz="1000"/>
                </a:pPr>
                <a:endParaRPr lang="en-US"/>
              </a:p>
            </c:txPr>
            <c:showLegendKey val="0"/>
            <c:showVal val="1"/>
            <c:showCatName val="0"/>
            <c:showSerName val="0"/>
            <c:showPercent val="0"/>
            <c:showBubbleSize val="0"/>
            <c:showLeaderLines val="0"/>
          </c:dLbls>
          <c:cat>
            <c:strRef>
              <c:f>Sheet1!$A$2:$A$7</c:f>
              <c:strCache>
                <c:ptCount val="6"/>
                <c:pt idx="0">
                  <c:v>Internet Explorer 9</c:v>
                </c:pt>
                <c:pt idx="1">
                  <c:v>Internet Explorer 8</c:v>
                </c:pt>
                <c:pt idx="2">
                  <c:v>Mozilla Firefox 3.5</c:v>
                </c:pt>
                <c:pt idx="3">
                  <c:v>Apple Safari 4</c:v>
                </c:pt>
                <c:pt idx="4">
                  <c:v>Google Chrome 4</c:v>
                </c:pt>
                <c:pt idx="5">
                  <c:v>Opera 10</c:v>
                </c:pt>
              </c:strCache>
            </c:strRef>
          </c:cat>
          <c:val>
            <c:numRef>
              <c:f>Sheet1!$E$2:$E$7</c:f>
              <c:numCache>
                <c:formatCode>0%</c:formatCode>
                <c:ptCount val="6"/>
                <c:pt idx="0">
                  <c:v>0.99</c:v>
                </c:pt>
                <c:pt idx="1">
                  <c:v>0.9</c:v>
                </c:pt>
                <c:pt idx="2">
                  <c:v>0.19</c:v>
                </c:pt>
                <c:pt idx="3">
                  <c:v>0.11</c:v>
                </c:pt>
                <c:pt idx="4">
                  <c:v>0.03</c:v>
                </c:pt>
                <c:pt idx="5">
                  <c:v>0</c:v>
                </c:pt>
              </c:numCache>
            </c:numRef>
          </c:val>
        </c:ser>
        <c:dLbls>
          <c:showLegendKey val="0"/>
          <c:showVal val="0"/>
          <c:showCatName val="0"/>
          <c:showSerName val="0"/>
          <c:showPercent val="0"/>
          <c:showBubbleSize val="0"/>
        </c:dLbls>
        <c:gapWidth val="150"/>
        <c:axId val="32832512"/>
        <c:axId val="35013376"/>
      </c:barChart>
      <c:catAx>
        <c:axId val="32832512"/>
        <c:scaling>
          <c:orientation val="minMax"/>
        </c:scaling>
        <c:delete val="0"/>
        <c:axPos val="b"/>
        <c:majorTickMark val="out"/>
        <c:minorTickMark val="none"/>
        <c:tickLblPos val="nextTo"/>
        <c:crossAx val="35013376"/>
        <c:crosses val="autoZero"/>
        <c:auto val="1"/>
        <c:lblAlgn val="ctr"/>
        <c:lblOffset val="100"/>
        <c:noMultiLvlLbl val="0"/>
      </c:catAx>
      <c:valAx>
        <c:axId val="35013376"/>
        <c:scaling>
          <c:orientation val="minMax"/>
          <c:max val="1"/>
        </c:scaling>
        <c:delete val="0"/>
        <c:axPos val="l"/>
        <c:majorGridlines/>
        <c:numFmt formatCode="0%" sourceLinked="1"/>
        <c:majorTickMark val="out"/>
        <c:minorTickMark val="none"/>
        <c:tickLblPos val="nextTo"/>
        <c:txPr>
          <a:bodyPr/>
          <a:lstStyle/>
          <a:p>
            <a:pPr>
              <a:defRPr sz="1000"/>
            </a:pPr>
            <a:endParaRPr lang="en-US"/>
          </a:p>
        </c:txPr>
        <c:crossAx val="32832512"/>
        <c:crosses val="autoZero"/>
        <c:crossBetween val="between"/>
      </c:valAx>
    </c:plotArea>
    <c:legend>
      <c:legendPos val="b"/>
      <c:layout/>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dirty="0" smtClean="0">
                <a:latin typeface="Segoe UI"/>
              </a:rPr>
              <a:t>Windows 7 | Presenter's Mode</a:t>
            </a:r>
            <a:endParaRPr lang="en-US" dirty="0">
              <a:latin typeface="Segoe UI"/>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13A1DB4B-0DFF-48BC-9008-EFA24245E695}" type="datetime2">
              <a:rPr lang="en-US" smtClean="0">
                <a:latin typeface="Segoe UI"/>
              </a:rPr>
              <a:pPr/>
              <a:t>Monday, June 06, 2011</a:t>
            </a:fld>
            <a:endParaRPr lang="en-US" dirty="0">
              <a:latin typeface="Segoe UI"/>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r>
              <a:rPr lang="en-US" dirty="0" smtClean="0">
                <a:latin typeface="Segoe UI"/>
              </a:rPr>
              <a:t>Microsoft Confidential</a:t>
            </a:r>
            <a:endParaRPr lang="en-US" dirty="0">
              <a:latin typeface="Segoe UI"/>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610D88CB-2F63-447C-87CC-1EB063B37374}" type="slidenum">
              <a:rPr lang="en-US" smtClean="0">
                <a:latin typeface="Segoe UI"/>
              </a:rPr>
              <a:pPr/>
              <a:t>‹#›</a:t>
            </a:fld>
            <a:endParaRPr lang="en-US" dirty="0">
              <a:latin typeface="Segoe UI"/>
            </a:endParaRPr>
          </a:p>
        </p:txBody>
      </p:sp>
    </p:spTree>
    <p:extLst>
      <p:ext uri="{BB962C8B-B14F-4D97-AF65-F5344CB8AC3E}">
        <p14:creationId xmlns:p14="http://schemas.microsoft.com/office/powerpoint/2010/main" val="360897574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514350"/>
            <a:ext cx="3886200" cy="2914650"/>
          </a:xfrm>
          <a:prstGeom prst="rect">
            <a:avLst/>
          </a:prstGeom>
          <a:noFill/>
          <a:ln w="12700">
            <a:solidFill>
              <a:schemeClr val="bg1">
                <a:lumMod val="65000"/>
              </a:schemeClr>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72000" y="514350"/>
            <a:ext cx="4267200" cy="57340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304800" y="6324600"/>
            <a:ext cx="3962400" cy="342900"/>
          </a:xfrm>
          <a:prstGeom prst="rect">
            <a:avLst/>
          </a:prstGeom>
        </p:spPr>
        <p:txBody>
          <a:bodyPr vert="horz" lIns="0" tIns="45720" rIns="0" bIns="45720" rtlCol="0" anchor="ctr"/>
          <a:lstStyle>
            <a:lvl1pPr algn="l">
              <a:defRPr sz="700">
                <a:solidFill>
                  <a:schemeClr val="bg1">
                    <a:lumMod val="50000"/>
                  </a:schemeClr>
                </a:solidFill>
                <a:latin typeface="Segoe UI"/>
              </a:defRPr>
            </a:lvl1pPr>
          </a:lstStyle>
          <a:p>
            <a:r>
              <a:rPr lang="en-US" dirty="0" smtClean="0"/>
              <a:t>Microsoft Confidential</a:t>
            </a:r>
            <a:endParaRPr lang="en-US" dirty="0"/>
          </a:p>
        </p:txBody>
      </p:sp>
      <p:sp>
        <p:nvSpPr>
          <p:cNvPr id="7" name="Slide Number Placeholder 6"/>
          <p:cNvSpPr>
            <a:spLocks noGrp="1"/>
          </p:cNvSpPr>
          <p:nvPr>
            <p:ph type="sldNum" sz="quarter" idx="5"/>
          </p:nvPr>
        </p:nvSpPr>
        <p:spPr>
          <a:xfrm>
            <a:off x="4572000" y="6324600"/>
            <a:ext cx="4267200" cy="342900"/>
          </a:xfrm>
          <a:prstGeom prst="rect">
            <a:avLst/>
          </a:prstGeom>
        </p:spPr>
        <p:txBody>
          <a:bodyPr vert="horz" lIns="0" tIns="45720" rIns="0" bIns="45720" rtlCol="0" anchor="ctr"/>
          <a:lstStyle>
            <a:lvl1pPr algn="r">
              <a:defRPr sz="700">
                <a:solidFill>
                  <a:schemeClr val="bg1">
                    <a:lumMod val="50000"/>
                  </a:schemeClr>
                </a:solidFill>
                <a:latin typeface="Segoe UI"/>
              </a:defRPr>
            </a:lvl1pPr>
          </a:lstStyle>
          <a:p>
            <a:fld id="{26921066-999A-4F94-8750-23B55137A9B0}" type="slidenum">
              <a:rPr lang="en-US" smtClean="0"/>
              <a:pPr/>
              <a:t>‹#›</a:t>
            </a:fld>
            <a:endParaRPr lang="en-US" dirty="0"/>
          </a:p>
        </p:txBody>
      </p:sp>
    </p:spTree>
    <p:extLst>
      <p:ext uri="{BB962C8B-B14F-4D97-AF65-F5344CB8AC3E}">
        <p14:creationId xmlns:p14="http://schemas.microsoft.com/office/powerpoint/2010/main" val="3743318273"/>
      </p:ext>
    </p:extLst>
  </p:cSld>
  <p:clrMap bg1="lt1" tx1="dk1" bg2="lt2" tx2="dk2" accent1="accent1" accent2="accent2" accent3="accent3" accent4="accent4" accent5="accent5" accent6="accent6" hlink="hlink" folHlink="folHlink"/>
  <p:hf/>
  <p:notesStyle>
    <a:lvl1pPr marL="0" algn="l" defTabSz="914400" rtl="0" eaLnBrk="1" latinLnBrk="0" hangingPunct="1">
      <a:lnSpc>
        <a:spcPct val="120000"/>
      </a:lnSpc>
      <a:spcBef>
        <a:spcPts val="1200"/>
      </a:spcBef>
      <a:spcAft>
        <a:spcPts val="300"/>
      </a:spcAft>
      <a:defRPr sz="900" b="1" kern="1200">
        <a:solidFill>
          <a:schemeClr val="tx1">
            <a:lumMod val="65000"/>
            <a:lumOff val="35000"/>
          </a:schemeClr>
        </a:solidFill>
        <a:latin typeface="Segoe UI" pitchFamily="34" charset="0"/>
        <a:ea typeface="+mn-ea"/>
        <a:cs typeface="Segoe UI" pitchFamily="34" charset="0"/>
      </a:defRPr>
    </a:lvl1pPr>
    <a:lvl2pPr marL="0" indent="0" algn="l" defTabSz="914400" rtl="0" eaLnBrk="1" latinLnBrk="0" hangingPunct="1">
      <a:lnSpc>
        <a:spcPct val="120000"/>
      </a:lnSpc>
      <a:spcAft>
        <a:spcPts val="300"/>
      </a:spcAft>
      <a:buFont typeface="Arial" pitchFamily="34" charset="0"/>
      <a:buNone/>
      <a:defRPr sz="900" b="0" kern="1200">
        <a:solidFill>
          <a:schemeClr val="tx1">
            <a:lumMod val="65000"/>
            <a:lumOff val="35000"/>
          </a:schemeClr>
        </a:solidFill>
        <a:latin typeface="Segoe UI" pitchFamily="34" charset="0"/>
        <a:ea typeface="+mn-ea"/>
        <a:cs typeface="Segoe UI" pitchFamily="34" charset="0"/>
      </a:defRPr>
    </a:lvl2pPr>
    <a:lvl3pPr marL="173038" indent="-171450" algn="l" defTabSz="914400" rtl="0" eaLnBrk="1" latinLnBrk="0" hangingPunct="1">
      <a:lnSpc>
        <a:spcPct val="120000"/>
      </a:lnSpc>
      <a:spcAft>
        <a:spcPts val="300"/>
      </a:spcAft>
      <a:buClr>
        <a:schemeClr val="tx1">
          <a:lumMod val="50000"/>
          <a:lumOff val="50000"/>
        </a:schemeClr>
      </a:buClr>
      <a:buFont typeface="Wingdings" pitchFamily="2" charset="2"/>
      <a:buChar char="§"/>
      <a:defRPr sz="900" b="0" kern="1200">
        <a:solidFill>
          <a:schemeClr val="tx1">
            <a:lumMod val="65000"/>
            <a:lumOff val="35000"/>
          </a:schemeClr>
        </a:solidFill>
        <a:latin typeface="Segoe UI" pitchFamily="34" charset="0"/>
        <a:ea typeface="+mn-ea"/>
        <a:cs typeface="Segoe UI" pitchFamily="34" charset="0"/>
      </a:defRPr>
    </a:lvl3pPr>
    <a:lvl4pPr marL="1371600" algn="l" defTabSz="914400" rtl="0" eaLnBrk="1" latinLnBrk="0" hangingPunct="1">
      <a:lnSpc>
        <a:spcPct val="120000"/>
      </a:lnSpc>
      <a:spcAft>
        <a:spcPts val="600"/>
      </a:spcAft>
      <a:defRPr sz="900" b="0" kern="1200">
        <a:solidFill>
          <a:schemeClr val="tx1">
            <a:lumMod val="65000"/>
            <a:lumOff val="35000"/>
          </a:schemeClr>
        </a:solidFill>
        <a:latin typeface="Segoe UI"/>
        <a:ea typeface="+mn-ea"/>
        <a:cs typeface="+mn-cs"/>
      </a:defRPr>
    </a:lvl4pPr>
    <a:lvl5pPr marL="1828800" algn="l" defTabSz="914400" rtl="0" eaLnBrk="1" latinLnBrk="0" hangingPunct="1">
      <a:lnSpc>
        <a:spcPct val="120000"/>
      </a:lnSpc>
      <a:spcAft>
        <a:spcPts val="600"/>
      </a:spcAft>
      <a:defRPr sz="900" b="0" kern="1200">
        <a:solidFill>
          <a:schemeClr val="tx1">
            <a:lumMod val="65000"/>
            <a:lumOff val="35000"/>
          </a:schemeClr>
        </a:solidFill>
        <a:latin typeface="Segoe U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1</a:t>
            </a:fld>
            <a:endParaRPr lang="en-US" dirty="0"/>
          </a:p>
        </p:txBody>
      </p:sp>
    </p:spTree>
    <p:extLst>
      <p:ext uri="{BB962C8B-B14F-4D97-AF65-F5344CB8AC3E}">
        <p14:creationId xmlns:p14="http://schemas.microsoft.com/office/powerpoint/2010/main" val="90741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22860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Footer Placeholder 3"/>
          <p:cNvSpPr>
            <a:spLocks noGrp="1"/>
          </p:cNvSpPr>
          <p:nvPr>
            <p:ph type="ftr" sz="quarter" idx="10"/>
          </p:nvPr>
        </p:nvSpPr>
        <p:spPr/>
        <p:txBody>
          <a:bodyPr/>
          <a:lstStyle/>
          <a:p>
            <a:r>
              <a:rPr lang="en-US" dirty="0" smtClean="0"/>
              <a:t>Microsoft Confidential</a:t>
            </a:r>
            <a:endParaRPr lang="en-US" dirty="0"/>
          </a:p>
        </p:txBody>
      </p:sp>
      <p:sp>
        <p:nvSpPr>
          <p:cNvPr id="5" name="Slide Number Placeholder 4"/>
          <p:cNvSpPr>
            <a:spLocks noGrp="1"/>
          </p:cNvSpPr>
          <p:nvPr>
            <p:ph type="sldNum" sz="quarter" idx="11"/>
          </p:nvPr>
        </p:nvSpPr>
        <p:spPr/>
        <p:txBody>
          <a:bodyPr/>
          <a:lstStyle/>
          <a:p>
            <a:fld id="{26921066-999A-4F94-8750-23B55137A9B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169863" marR="0" indent="-169863" algn="l" defTabSz="914400" rtl="0" eaLnBrk="1" fontAlgn="auto" latinLnBrk="0" hangingPunct="1">
              <a:spcBef>
                <a:spcPts val="0"/>
              </a:spcBef>
              <a:buClrTx/>
              <a:buSzTx/>
              <a:buFontTx/>
              <a:buNone/>
              <a:tabLst/>
              <a:defRPr/>
            </a:pPr>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2">
              <a:buFont typeface="Arial" pitchFamily="34" charset="0"/>
              <a:buNone/>
            </a:pPr>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2">
              <a:buFont typeface="Arial" pitchFamily="34" charset="0"/>
              <a:buChar char="•"/>
            </a:pPr>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3962297" cy="342590"/>
          </a:xfrm>
          <a:prstGeom prst="rect">
            <a:avLst/>
          </a:prstGeom>
        </p:spPr>
        <p:txBody>
          <a:bodyPr lIns="89584" tIns="44792" rIns="89584" bIns="44792"/>
          <a:lstStyle/>
          <a:p>
            <a:r>
              <a:rPr lang="en-US" smtClean="0"/>
              <a:t>Windows 7 | Presenter Mode</a:t>
            </a:r>
            <a:endParaRPr lang="en-US" dirty="0"/>
          </a:p>
        </p:txBody>
      </p:sp>
      <p:sp>
        <p:nvSpPr>
          <p:cNvPr id="5" name="Date Placeholder 4"/>
          <p:cNvSpPr>
            <a:spLocks noGrp="1"/>
          </p:cNvSpPr>
          <p:nvPr>
            <p:ph type="dt" idx="11"/>
          </p:nvPr>
        </p:nvSpPr>
        <p:spPr>
          <a:xfrm>
            <a:off x="5180144" y="0"/>
            <a:ext cx="3962297" cy="342590"/>
          </a:xfrm>
          <a:prstGeom prst="rect">
            <a:avLst/>
          </a:prstGeom>
        </p:spPr>
        <p:txBody>
          <a:bodyPr lIns="89584" tIns="44792" rIns="89584" bIns="44792"/>
          <a:lstStyle/>
          <a:p>
            <a:fld id="{C5BBB5DE-F9B9-485E-B8CA-57DDC5ABA486}" type="datetime2">
              <a:rPr lang="en-US" smtClean="0"/>
              <a:pPr/>
              <a:t>Monday, June 06, 2011</a:t>
            </a:fld>
            <a:endParaRPr lang="en-US" dirty="0"/>
          </a:p>
        </p:txBody>
      </p:sp>
      <p:sp>
        <p:nvSpPr>
          <p:cNvPr id="6" name="Footer Placeholder 5"/>
          <p:cNvSpPr>
            <a:spLocks noGrp="1"/>
          </p:cNvSpPr>
          <p:nvPr>
            <p:ph type="ftr" sz="quarter" idx="12"/>
          </p:nvPr>
        </p:nvSpPr>
        <p:spPr/>
        <p:txBody>
          <a:bodyPr/>
          <a:lstStyle/>
          <a:p>
            <a:r>
              <a:rPr lang="en-US"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19</a:t>
            </a:fld>
            <a:endParaRPr lang="en-US" dirty="0"/>
          </a:p>
        </p:txBody>
      </p:sp>
    </p:spTree>
    <p:extLst>
      <p:ext uri="{BB962C8B-B14F-4D97-AF65-F5344CB8AC3E}">
        <p14:creationId xmlns:p14="http://schemas.microsoft.com/office/powerpoint/2010/main" val="122679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15000"/>
              </a:lnSpc>
              <a:spcBef>
                <a:spcPts val="300"/>
              </a:spcBef>
              <a:buClrTx/>
              <a:buSzTx/>
              <a:tabLst>
                <a:tab pos="228600" algn="l"/>
              </a:tabLst>
              <a:defRPr/>
            </a:pPr>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2</a:t>
            </a:fld>
            <a:endParaRPr lang="en-US" dirty="0"/>
          </a:p>
        </p:txBody>
      </p:sp>
    </p:spTree>
    <p:extLst>
      <p:ext uri="{BB962C8B-B14F-4D97-AF65-F5344CB8AC3E}">
        <p14:creationId xmlns:p14="http://schemas.microsoft.com/office/powerpoint/2010/main" val="199364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endParaRPr lang="en-GB" dirty="0" smtClean="0"/>
          </a:p>
          <a:p>
            <a:fld id="{0EDA8927-87C7-4E0C-A240-4FF381A2394F}" type="slidenum">
              <a:rPr lang="en-GB" smtClean="0"/>
              <a:pPr/>
              <a:t>20</a:t>
            </a:fld>
            <a:endParaRPr lang="en-GB" dirty="0"/>
          </a:p>
        </p:txBody>
      </p:sp>
      <p:sp>
        <p:nvSpPr>
          <p:cNvPr id="15" name="Footer Placeholder 14"/>
          <p:cNvSpPr>
            <a:spLocks noGrp="1"/>
          </p:cNvSpPr>
          <p:nvPr>
            <p:ph type="ftr" sz="quarter" idx="10"/>
          </p:nvPr>
        </p:nvSpPr>
        <p:spPr/>
        <p:txBody>
          <a:bodyPr/>
          <a:lstStyle/>
          <a:p>
            <a:r>
              <a:rPr lang="en-US" dirty="0" smtClean="0"/>
              <a:t>©2009 Microsoft Corporation.  All Rights Reserved.</a:t>
            </a:r>
            <a:endParaRPr lang="en-GB" dirty="0" smtClean="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Footer Placeholder 3"/>
          <p:cNvSpPr>
            <a:spLocks noGrp="1"/>
          </p:cNvSpPr>
          <p:nvPr>
            <p:ph type="ftr" sz="quarter" idx="10"/>
          </p:nvPr>
        </p:nvSpPr>
        <p:spPr/>
        <p:txBody>
          <a:bodyPr/>
          <a:lstStyle/>
          <a:p>
            <a:r>
              <a:rPr lang="en-US" dirty="0" smtClean="0"/>
              <a:t>Microsoft Confidential</a:t>
            </a:r>
            <a:endParaRPr lang="en-US" dirty="0"/>
          </a:p>
        </p:txBody>
      </p:sp>
      <p:sp>
        <p:nvSpPr>
          <p:cNvPr id="5" name="Slide Number Placeholder 4"/>
          <p:cNvSpPr>
            <a:spLocks noGrp="1"/>
          </p:cNvSpPr>
          <p:nvPr>
            <p:ph type="sldNum" sz="quarter" idx="11"/>
          </p:nvPr>
        </p:nvSpPr>
        <p:spPr/>
        <p:txBody>
          <a:bodyPr/>
          <a:lstStyle/>
          <a:p>
            <a:fld id="{26921066-999A-4F94-8750-23B55137A9B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Footer Placeholder 3"/>
          <p:cNvSpPr>
            <a:spLocks noGrp="1"/>
          </p:cNvSpPr>
          <p:nvPr>
            <p:ph type="ftr" sz="quarter" idx="10"/>
          </p:nvPr>
        </p:nvSpPr>
        <p:spPr/>
        <p:txBody>
          <a:bodyPr/>
          <a:lstStyle/>
          <a:p>
            <a:r>
              <a:rPr lang="en-US" smtClean="0"/>
              <a:t>Microsoft Confidential</a:t>
            </a:r>
            <a:endParaRPr lang="en-US" dirty="0"/>
          </a:p>
        </p:txBody>
      </p:sp>
      <p:sp>
        <p:nvSpPr>
          <p:cNvPr id="5" name="Slide Number Placeholder 4"/>
          <p:cNvSpPr>
            <a:spLocks noGrp="1"/>
          </p:cNvSpPr>
          <p:nvPr>
            <p:ph type="sldNum" sz="quarter" idx="11"/>
          </p:nvPr>
        </p:nvSpPr>
        <p:spPr/>
        <p:txBody>
          <a:bodyPr/>
          <a:lstStyle/>
          <a:p>
            <a:fld id="{26921066-999A-4F94-8750-23B55137A9B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0"/>
              </a:spcBef>
            </a:pPr>
            <a:endParaRPr lang="en-US" dirty="0"/>
          </a:p>
        </p:txBody>
      </p:sp>
      <p:sp>
        <p:nvSpPr>
          <p:cNvPr id="4" name="Footer Placeholder 3"/>
          <p:cNvSpPr>
            <a:spLocks noGrp="1"/>
          </p:cNvSpPr>
          <p:nvPr>
            <p:ph type="ftr" sz="quarter" idx="10"/>
          </p:nvPr>
        </p:nvSpPr>
        <p:spPr/>
        <p:txBody>
          <a:bodyPr/>
          <a:lstStyle/>
          <a:p>
            <a:r>
              <a:rPr lang="en-US" smtClean="0"/>
              <a:t>Microsoft Confidential</a:t>
            </a:r>
            <a:endParaRPr lang="en-US" dirty="0"/>
          </a:p>
        </p:txBody>
      </p:sp>
      <p:sp>
        <p:nvSpPr>
          <p:cNvPr id="5" name="Slide Number Placeholder 4"/>
          <p:cNvSpPr>
            <a:spLocks noGrp="1"/>
          </p:cNvSpPr>
          <p:nvPr>
            <p:ph type="sldNum" sz="quarter" idx="11"/>
          </p:nvPr>
        </p:nvSpPr>
        <p:spPr/>
        <p:txBody>
          <a:bodyPr/>
          <a:lstStyle/>
          <a:p>
            <a:fld id="{26921066-999A-4F94-8750-23B55137A9B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endParaRPr lang="en-GB" dirty="0" smtClean="0"/>
          </a:p>
          <a:p>
            <a:fld id="{0EDA8927-87C7-4E0C-A240-4FF381A2394F}" type="slidenum">
              <a:rPr lang="en-GB" smtClean="0"/>
              <a:pPr/>
              <a:t>24</a:t>
            </a:fld>
            <a:endParaRPr lang="en-GB" dirty="0"/>
          </a:p>
        </p:txBody>
      </p:sp>
      <p:sp>
        <p:nvSpPr>
          <p:cNvPr id="15" name="Footer Placeholder 14"/>
          <p:cNvSpPr>
            <a:spLocks noGrp="1"/>
          </p:cNvSpPr>
          <p:nvPr>
            <p:ph type="ftr" sz="quarter" idx="10"/>
          </p:nvPr>
        </p:nvSpPr>
        <p:spPr/>
        <p:txBody>
          <a:bodyPr/>
          <a:lstStyle/>
          <a:p>
            <a:r>
              <a:rPr lang="en-US" dirty="0" smtClean="0"/>
              <a:t>©2009 Microsoft Corporation.  All Rights Reserved.</a:t>
            </a:r>
            <a:endParaRPr lang="en-GB" dirty="0" smtClean="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15000"/>
              </a:lnSpc>
              <a:spcBef>
                <a:spcPts val="300"/>
              </a:spcBef>
              <a:tabLst>
                <a:tab pos="228600" algn="l"/>
              </a:tabLst>
            </a:pPr>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25</a:t>
            </a:fld>
            <a:endParaRPr lang="en-US" dirty="0"/>
          </a:p>
        </p:txBody>
      </p:sp>
    </p:spTree>
    <p:extLst>
      <p:ext uri="{BB962C8B-B14F-4D97-AF65-F5344CB8AC3E}">
        <p14:creationId xmlns:p14="http://schemas.microsoft.com/office/powerpoint/2010/main" val="199364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Footer Placeholder 3"/>
          <p:cNvSpPr>
            <a:spLocks noGrp="1"/>
          </p:cNvSpPr>
          <p:nvPr>
            <p:ph type="ftr" sz="quarter" idx="10"/>
          </p:nvPr>
        </p:nvSpPr>
        <p:spPr/>
        <p:txBody>
          <a:bodyPr/>
          <a:lstStyle/>
          <a:p>
            <a:r>
              <a:rPr lang="en-US" dirty="0" smtClean="0"/>
              <a:t>Microsoft Confidential</a:t>
            </a:r>
            <a:endParaRPr lang="en-US" dirty="0"/>
          </a:p>
        </p:txBody>
      </p:sp>
      <p:sp>
        <p:nvSpPr>
          <p:cNvPr id="5" name="Slide Number Placeholder 4"/>
          <p:cNvSpPr>
            <a:spLocks noGrp="1"/>
          </p:cNvSpPr>
          <p:nvPr>
            <p:ph type="sldNum" sz="quarter" idx="11"/>
          </p:nvPr>
        </p:nvSpPr>
        <p:spPr/>
        <p:txBody>
          <a:bodyPr/>
          <a:lstStyle/>
          <a:p>
            <a:fld id="{26921066-999A-4F94-8750-23B55137A9B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endParaRPr lang="en-GB" dirty="0" smtClean="0"/>
          </a:p>
          <a:p>
            <a:fld id="{0EDA8927-87C7-4E0C-A240-4FF381A2394F}" type="slidenum">
              <a:rPr lang="en-GB" smtClean="0"/>
              <a:pPr/>
              <a:t>27</a:t>
            </a:fld>
            <a:endParaRPr lang="en-GB" dirty="0"/>
          </a:p>
        </p:txBody>
      </p:sp>
      <p:sp>
        <p:nvSpPr>
          <p:cNvPr id="15" name="Footer Placeholder 14"/>
          <p:cNvSpPr>
            <a:spLocks noGrp="1"/>
          </p:cNvSpPr>
          <p:nvPr>
            <p:ph type="ftr" sz="quarter" idx="10"/>
          </p:nvPr>
        </p:nvSpPr>
        <p:spPr/>
        <p:txBody>
          <a:bodyPr/>
          <a:lstStyle/>
          <a:p>
            <a:r>
              <a:rPr lang="en-US" dirty="0" smtClean="0"/>
              <a:t>©2009 Microsoft Corporation.  All Rights Reserved.</a:t>
            </a:r>
            <a:endParaRPr lang="en-GB" dirty="0" smtClean="0"/>
          </a:p>
        </p:txBody>
      </p:sp>
      <p:sp>
        <p:nvSpPr>
          <p:cNvPr id="9" name="Slide Image Placeholder 8"/>
          <p:cNvSpPr>
            <a:spLocks noGrp="1" noRot="1" noChangeAspect="1"/>
          </p:cNvSpPr>
          <p:nvPr>
            <p:ph type="sldImg"/>
          </p:nvPr>
        </p:nvSpPr>
        <p:spPr/>
      </p:sp>
      <p:sp>
        <p:nvSpPr>
          <p:cNvPr id="10" name="Notes Placeholder 9"/>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Microsoft Confidential</a:t>
            </a:r>
            <a:endParaRPr lang="en-US" dirty="0"/>
          </a:p>
        </p:txBody>
      </p:sp>
      <p:sp>
        <p:nvSpPr>
          <p:cNvPr id="5" name="Slide Number Placeholder 4"/>
          <p:cNvSpPr>
            <a:spLocks noGrp="1"/>
          </p:cNvSpPr>
          <p:nvPr>
            <p:ph type="sldNum" sz="quarter" idx="11"/>
          </p:nvPr>
        </p:nvSpPr>
        <p:spPr/>
        <p:txBody>
          <a:bodyPr/>
          <a:lstStyle/>
          <a:p>
            <a:fld id="{26921066-999A-4F94-8750-23B55137A9B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29</a:t>
            </a:fld>
            <a:endParaRPr lang="en-US" dirty="0"/>
          </a:p>
        </p:txBody>
      </p:sp>
    </p:spTree>
    <p:extLst>
      <p:ext uri="{BB962C8B-B14F-4D97-AF65-F5344CB8AC3E}">
        <p14:creationId xmlns:p14="http://schemas.microsoft.com/office/powerpoint/2010/main" val="62936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4" name="Footer Placeholder 3"/>
          <p:cNvSpPr>
            <a:spLocks noGrp="1"/>
          </p:cNvSpPr>
          <p:nvPr>
            <p:ph type="ftr" sz="quarter" idx="10"/>
          </p:nvPr>
        </p:nvSpPr>
        <p:spPr/>
        <p:txBody>
          <a:bodyPr/>
          <a:lstStyle/>
          <a:p>
            <a:r>
              <a:rPr lang="en-US" dirty="0" smtClean="0"/>
              <a:t>Microsoft Confidential</a:t>
            </a:r>
            <a:endParaRPr lang="en-US" dirty="0"/>
          </a:p>
        </p:txBody>
      </p:sp>
      <p:sp>
        <p:nvSpPr>
          <p:cNvPr id="5" name="Slide Number Placeholder 4"/>
          <p:cNvSpPr>
            <a:spLocks noGrp="1"/>
          </p:cNvSpPr>
          <p:nvPr>
            <p:ph type="sldNum" sz="quarter" idx="11"/>
          </p:nvPr>
        </p:nvSpPr>
        <p:spPr/>
        <p:txBody>
          <a:bodyPr/>
          <a:lstStyle/>
          <a:p>
            <a:fld id="{26921066-999A-4F94-8750-23B55137A9B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Footer Placeholder 3"/>
          <p:cNvSpPr>
            <a:spLocks noGrp="1"/>
          </p:cNvSpPr>
          <p:nvPr>
            <p:ph type="ftr" sz="quarter" idx="10"/>
          </p:nvPr>
        </p:nvSpPr>
        <p:spPr/>
        <p:txBody>
          <a:bodyPr/>
          <a:lstStyle/>
          <a:p>
            <a:r>
              <a:rPr lang="en-US" smtClean="0"/>
              <a:t>Microsoft Confidential</a:t>
            </a:r>
            <a:endParaRPr lang="en-US" dirty="0"/>
          </a:p>
        </p:txBody>
      </p:sp>
      <p:sp>
        <p:nvSpPr>
          <p:cNvPr id="5" name="Slide Number Placeholder 4"/>
          <p:cNvSpPr>
            <a:spLocks noGrp="1"/>
          </p:cNvSpPr>
          <p:nvPr>
            <p:ph type="sldNum" sz="quarter" idx="11"/>
          </p:nvPr>
        </p:nvSpPr>
        <p:spPr/>
        <p:txBody>
          <a:bodyPr/>
          <a:lstStyle/>
          <a:p>
            <a:fld id="{26921066-999A-4F94-8750-23B55137A9B0}" type="slidenum">
              <a:rPr lang="en-US" smtClean="0"/>
              <a:pPr/>
              <a:t>30</a:t>
            </a:fld>
            <a:endParaRPr lang="en-US" dirty="0"/>
          </a:p>
        </p:txBody>
      </p:sp>
    </p:spTree>
    <p:extLst>
      <p:ext uri="{BB962C8B-B14F-4D97-AF65-F5344CB8AC3E}">
        <p14:creationId xmlns:p14="http://schemas.microsoft.com/office/powerpoint/2010/main" val="367378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Autofit/>
          </a:bodyPr>
          <a:lstStyle/>
          <a:p>
            <a:pPr marL="0" lvl="2" indent="1588">
              <a:buNone/>
            </a:pPr>
            <a:endParaRPr lang="en-US" dirty="0"/>
          </a:p>
        </p:txBody>
      </p:sp>
      <p:sp>
        <p:nvSpPr>
          <p:cNvPr id="7" name="Slide Number Placeholder 6"/>
          <p:cNvSpPr>
            <a:spLocks noGrp="1"/>
          </p:cNvSpPr>
          <p:nvPr>
            <p:ph type="sldNum" sz="quarter" idx="13"/>
          </p:nvPr>
        </p:nvSpPr>
        <p:spPr/>
        <p:txBody>
          <a:bodyPr/>
          <a:lstStyle/>
          <a:p>
            <a:fld id="{8B263312-38AA-4E1E-B2B5-0F8F122B24FE}" type="slidenum">
              <a:rPr lang="en-US" smtClean="0"/>
              <a:pPr/>
              <a:t>5</a:t>
            </a:fld>
            <a:endParaRPr lang="en-US" dirty="0"/>
          </a:p>
        </p:txBody>
      </p:sp>
      <p:sp>
        <p:nvSpPr>
          <p:cNvPr id="12" name="Slide Image Placeholder 11"/>
          <p:cNvSpPr>
            <a:spLocks noGrp="1" noRot="1" noChangeAspect="1"/>
          </p:cNvSpPr>
          <p:nvPr>
            <p:ph type="sldImg"/>
          </p:nvPr>
        </p:nvSpPr>
        <p:spPr/>
      </p:sp>
    </p:spTree>
    <p:extLst>
      <p:ext uri="{BB962C8B-B14F-4D97-AF65-F5344CB8AC3E}">
        <p14:creationId xmlns:p14="http://schemas.microsoft.com/office/powerpoint/2010/main" val="42738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2">
              <a:buFont typeface="Arial" pitchFamily="34" charset="0"/>
              <a:buNone/>
            </a:pPr>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a:p>
        </p:txBody>
      </p:sp>
      <p:sp>
        <p:nvSpPr>
          <p:cNvPr id="6" name="Footer Placeholder 5"/>
          <p:cNvSpPr>
            <a:spLocks noGrp="1"/>
          </p:cNvSpPr>
          <p:nvPr>
            <p:ph type="ftr" sz="quarter" idx="12"/>
          </p:nvPr>
        </p:nvSpPr>
        <p:spPr/>
        <p:txBody>
          <a:bodyPr/>
          <a:lstStyle/>
          <a:p>
            <a:r>
              <a:rPr lang="en-US" dirty="0" smtClean="0"/>
              <a:t>Microsoft Confidential</a:t>
            </a:r>
            <a:endParaRPr lang="en-US" dirty="0"/>
          </a:p>
        </p:txBody>
      </p:sp>
      <p:sp>
        <p:nvSpPr>
          <p:cNvPr id="7" name="Slide Number Placeholder 6"/>
          <p:cNvSpPr>
            <a:spLocks noGrp="1"/>
          </p:cNvSpPr>
          <p:nvPr>
            <p:ph type="sldNum" sz="quarter" idx="13"/>
          </p:nvPr>
        </p:nvSpPr>
        <p:spPr/>
        <p:txBody>
          <a:bodyPr/>
          <a:lstStyle/>
          <a:p>
            <a:fld id="{26921066-999A-4F94-8750-23B55137A9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E9 Blue Title Slide">
    <p:spTree>
      <p:nvGrpSpPr>
        <p:cNvPr id="1" name=""/>
        <p:cNvGrpSpPr/>
        <p:nvPr/>
      </p:nvGrpSpPr>
      <p:grpSpPr>
        <a:xfrm>
          <a:off x="0" y="0"/>
          <a:ext cx="0" cy="0"/>
          <a:chOff x="0" y="0"/>
          <a:chExt cx="0" cy="0"/>
        </a:xfrm>
      </p:grpSpPr>
      <p:pic>
        <p:nvPicPr>
          <p:cNvPr id="11" name="Picture 10" descr="300x250_background_blue2x_B.jpg"/>
          <p:cNvPicPr>
            <a:picLocks noChangeAspect="1"/>
          </p:cNvPicPr>
          <p:nvPr userDrawn="1"/>
        </p:nvPicPr>
        <p:blipFill>
          <a:blip r:embed="rId2" cstate="print"/>
          <a:stretch>
            <a:fillRect/>
          </a:stretch>
        </p:blipFill>
        <p:spPr bwMode="hidden">
          <a:xfrm>
            <a:off x="-1" y="-3"/>
            <a:ext cx="9144001" cy="6858003"/>
          </a:xfrm>
          <a:prstGeom prst="rect">
            <a:avLst/>
          </a:prstGeom>
        </p:spPr>
      </p:pic>
      <p:sp>
        <p:nvSpPr>
          <p:cNvPr id="9" name="Title 12"/>
          <p:cNvSpPr>
            <a:spLocks noGrp="1"/>
          </p:cNvSpPr>
          <p:nvPr>
            <p:ph type="title"/>
          </p:nvPr>
        </p:nvSpPr>
        <p:spPr>
          <a:xfrm>
            <a:off x="457200" y="623147"/>
            <a:ext cx="8524240" cy="2067879"/>
          </a:xfrm>
        </p:spPr>
        <p:txBody>
          <a:bodyPr anchor="b"/>
          <a:lstStyle>
            <a:lvl1pPr algn="l">
              <a:defRPr sz="5400" b="0" i="0">
                <a:solidFill>
                  <a:srgbClr val="FFFFFF"/>
                </a:solidFill>
                <a:latin typeface="Segoe UI Light" pitchFamily="34" charset="0"/>
                <a:cs typeface="Segoe UI"/>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457200" y="3124200"/>
            <a:ext cx="6267246" cy="368301"/>
          </a:xfrm>
          <a:prstGeom prst="rect">
            <a:avLst/>
          </a:prstGeom>
        </p:spPr>
        <p:txBody>
          <a:bodyPr lIns="0">
            <a:noAutofit/>
          </a:bodyPr>
          <a:lstStyle>
            <a:lvl1pPr marL="0" indent="0" algn="l">
              <a:buNone/>
              <a:defRPr sz="2000" b="1" cap="none" spc="0" baseline="0">
                <a:solidFill>
                  <a:srgbClr val="FFFFFF"/>
                </a:solidFill>
                <a:latin typeface="Segoe UI"/>
                <a:ea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ext Placeholder 8"/>
          <p:cNvSpPr>
            <a:spLocks noGrp="1"/>
          </p:cNvSpPr>
          <p:nvPr>
            <p:ph type="body" sz="quarter" idx="10" hasCustomPrompt="1"/>
          </p:nvPr>
        </p:nvSpPr>
        <p:spPr>
          <a:xfrm>
            <a:off x="457200" y="3666913"/>
            <a:ext cx="6267246" cy="623688"/>
          </a:xfrm>
          <a:prstGeom prst="rect">
            <a:avLst/>
          </a:prstGeom>
        </p:spPr>
        <p:txBody>
          <a:bodyPr vert="horz" wrap="none" lIns="0" tIns="0" rIns="0" bIns="0" anchor="t">
            <a:noAutofit/>
          </a:bodyPr>
          <a:lstStyle>
            <a:lvl1pPr>
              <a:lnSpc>
                <a:spcPct val="70000"/>
              </a:lnSpc>
              <a:spcAft>
                <a:spcPts val="600"/>
              </a:spcAft>
              <a:buFontTx/>
              <a:buNone/>
              <a:defRPr kumimoji="0" lang="en-US" sz="1400" b="0" i="0" u="none" strike="noStrike" kern="1200" cap="none" spc="-70" normalizeH="0" baseline="0" noProof="0" dirty="0" smtClean="0">
                <a:ln>
                  <a:noFill/>
                </a:ln>
                <a:solidFill>
                  <a:srgbClr val="FFFFFF"/>
                </a:solidFill>
                <a:effectLst/>
                <a:uLnTx/>
                <a:uFillTx/>
                <a:latin typeface="Segoe UI"/>
                <a:ea typeface="Segoe UI"/>
                <a:cs typeface="Segoe UI"/>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13" name="Picture 2" descr="\\files01\ClientFiles\Microsoft\Windows\WindowsInternetExplorer\5844_WinIE9_VisualID_Guidelines\5844_Epro\Links\5844_IE9_Assets\FINAL_IE_LOGOS_072910\IE9-July29\Horizontal\online-rgb\reverse\IE9_h_rgb_r.png"/>
          <p:cNvPicPr>
            <a:picLocks noChangeAspect="1" noChangeArrowheads="1"/>
          </p:cNvPicPr>
          <p:nvPr userDrawn="1"/>
        </p:nvPicPr>
        <p:blipFill>
          <a:blip r:embed="rId3" cstate="print"/>
          <a:stretch>
            <a:fillRect/>
          </a:stretch>
        </p:blipFill>
        <p:spPr bwMode="black">
          <a:xfrm>
            <a:off x="6786171" y="6132874"/>
            <a:ext cx="2081604" cy="543260"/>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0721" y="1804988"/>
            <a:ext cx="3886200" cy="639763"/>
          </a:xfrm>
          <a:prstGeom prst="rect">
            <a:avLst/>
          </a:prstGeom>
        </p:spPr>
        <p:txBody>
          <a:bodyPr lIns="0" anchor="t">
            <a:noAutofit/>
          </a:bodyPr>
          <a:lstStyle>
            <a:lvl1pPr marL="0" indent="0">
              <a:buNone/>
              <a:defRPr sz="1800" b="1" cap="none" spc="50" baseline="0">
                <a:solidFill>
                  <a:srgbClr val="FFFFFF"/>
                </a:solidFill>
                <a:latin typeface="Segoe UI"/>
                <a:ea typeface="Segoe UI"/>
                <a:cs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789830" y="1804988"/>
            <a:ext cx="3889375" cy="639763"/>
          </a:xfrm>
          <a:prstGeom prst="rect">
            <a:avLst/>
          </a:prstGeom>
        </p:spPr>
        <p:txBody>
          <a:bodyPr lIns="0" anchor="t">
            <a:noAutofit/>
          </a:bodyPr>
          <a:lstStyle>
            <a:lvl1pPr marL="0" indent="0">
              <a:buNone/>
              <a:defRPr lang="en-US" sz="1800" b="1" kern="1200" cap="none" spc="50" baseline="0" dirty="0" smtClean="0">
                <a:solidFill>
                  <a:srgbClr val="FFFFFF"/>
                </a:solidFill>
                <a:latin typeface="Segoe UI"/>
                <a:ea typeface="Segoe UI"/>
                <a:cs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Title 1"/>
          <p:cNvSpPr>
            <a:spLocks noGrp="1"/>
          </p:cNvSpPr>
          <p:nvPr>
            <p:ph type="title"/>
          </p:nvPr>
        </p:nvSpPr>
        <p:spPr>
          <a:xfrm>
            <a:off x="420533" y="249237"/>
            <a:ext cx="8229600" cy="1143000"/>
          </a:xfrm>
        </p:spPr>
        <p:txBody>
          <a:bodyPr lIns="0"/>
          <a:lstStyle>
            <a:lvl1pPr algn="l">
              <a:defRPr>
                <a:solidFill>
                  <a:srgbClr val="FFFFFF"/>
                </a:solidFill>
              </a:defRPr>
            </a:lvl1pPr>
          </a:lstStyle>
          <a:p>
            <a:r>
              <a:rPr lang="en-US" dirty="0" smtClean="0"/>
              <a:t>Click to edit Master title style</a:t>
            </a:r>
            <a:endParaRPr lang="en-US" dirty="0"/>
          </a:p>
        </p:txBody>
      </p:sp>
      <p:sp>
        <p:nvSpPr>
          <p:cNvPr id="14"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chemeClr val="bg1">
                    <a:lumMod val="85000"/>
                  </a:schemeClr>
                </a:solidFill>
                <a:latin typeface="Segoe UI"/>
                <a:cs typeface="Segoe UI"/>
              </a:defRPr>
            </a:lvl1pPr>
          </a:lstStyle>
          <a:p>
            <a:r>
              <a:rPr lang="en-US" dirty="0" smtClean="0"/>
              <a:t>Click to edit subtitle</a:t>
            </a:r>
            <a:endParaRPr lang="en-US" dirty="0"/>
          </a:p>
        </p:txBody>
      </p:sp>
      <p:sp>
        <p:nvSpPr>
          <p:cNvPr id="21" name="Content Placeholder 2"/>
          <p:cNvSpPr>
            <a:spLocks noGrp="1"/>
          </p:cNvSpPr>
          <p:nvPr>
            <p:ph sz="half" idx="26"/>
          </p:nvPr>
        </p:nvSpPr>
        <p:spPr>
          <a:xfrm>
            <a:off x="457200" y="2441003"/>
            <a:ext cx="3886200" cy="3502597"/>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2" name="Content Placeholder 2"/>
          <p:cNvSpPr>
            <a:spLocks noGrp="1"/>
          </p:cNvSpPr>
          <p:nvPr>
            <p:ph sz="half" idx="27"/>
          </p:nvPr>
        </p:nvSpPr>
        <p:spPr>
          <a:xfrm>
            <a:off x="4789398" y="2441003"/>
            <a:ext cx="3886200" cy="3502597"/>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5"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on three column grid (right)">
    <p:spTree>
      <p:nvGrpSpPr>
        <p:cNvPr id="1" name=""/>
        <p:cNvGrpSpPr/>
        <p:nvPr/>
      </p:nvGrpSpPr>
      <p:grpSpPr>
        <a:xfrm>
          <a:off x="0" y="0"/>
          <a:ext cx="0" cy="0"/>
          <a:chOff x="0" y="0"/>
          <a:chExt cx="0" cy="0"/>
        </a:xfrm>
      </p:grpSpPr>
      <p:sp>
        <p:nvSpPr>
          <p:cNvPr id="19" name="Title 1"/>
          <p:cNvSpPr>
            <a:spLocks noGrp="1"/>
          </p:cNvSpPr>
          <p:nvPr>
            <p:ph type="title"/>
          </p:nvPr>
        </p:nvSpPr>
        <p:spPr>
          <a:xfrm>
            <a:off x="420535" y="249237"/>
            <a:ext cx="8275875" cy="1143000"/>
          </a:xfrm>
        </p:spPr>
        <p:txBody>
          <a:bodyPr lIns="0"/>
          <a:lstStyle>
            <a:lvl1pPr algn="l">
              <a:defRPr>
                <a:solidFill>
                  <a:srgbClr val="FFFFFF"/>
                </a:solidFill>
              </a:defRPr>
            </a:lvl1pPr>
          </a:lstStyle>
          <a:p>
            <a:r>
              <a:rPr lang="en-US" dirty="0" smtClean="0"/>
              <a:t>Click to edit Master title style</a:t>
            </a:r>
            <a:endParaRPr lang="en-US" dirty="0"/>
          </a:p>
        </p:txBody>
      </p:sp>
      <p:sp>
        <p:nvSpPr>
          <p:cNvPr id="20"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chemeClr val="bg1">
                    <a:lumMod val="85000"/>
                  </a:schemeClr>
                </a:solidFill>
                <a:latin typeface="Segoe UI"/>
                <a:cs typeface="Segoe UI"/>
              </a:defRPr>
            </a:lvl1pPr>
          </a:lstStyle>
          <a:p>
            <a:r>
              <a:rPr lang="en-US" dirty="0" smtClean="0"/>
              <a:t>Click to edit subtitle</a:t>
            </a:r>
            <a:endParaRPr lang="en-US" dirty="0"/>
          </a:p>
        </p:txBody>
      </p:sp>
      <p:sp>
        <p:nvSpPr>
          <p:cNvPr id="21" name="Content Placeholder 2"/>
          <p:cNvSpPr>
            <a:spLocks noGrp="1"/>
          </p:cNvSpPr>
          <p:nvPr>
            <p:ph sz="half" idx="26"/>
          </p:nvPr>
        </p:nvSpPr>
        <p:spPr>
          <a:xfrm>
            <a:off x="457201" y="1801480"/>
            <a:ext cx="2469961" cy="4142121"/>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2" name="Content Placeholder 2"/>
          <p:cNvSpPr>
            <a:spLocks noGrp="1"/>
          </p:cNvSpPr>
          <p:nvPr>
            <p:ph sz="half" idx="27"/>
          </p:nvPr>
        </p:nvSpPr>
        <p:spPr>
          <a:xfrm>
            <a:off x="3368489" y="1801480"/>
            <a:ext cx="5307111" cy="4142121"/>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3"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on three column grid with headers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0723" y="1804988"/>
            <a:ext cx="2468319" cy="639763"/>
          </a:xfrm>
          <a:prstGeom prst="rect">
            <a:avLst/>
          </a:prstGeom>
        </p:spPr>
        <p:txBody>
          <a:bodyPr lIns="0" anchor="t">
            <a:noAutofit/>
          </a:bodyPr>
          <a:lstStyle>
            <a:lvl1pPr marL="0" indent="0">
              <a:buNone/>
              <a:defRPr sz="1800" b="1" cap="none" spc="50" baseline="0">
                <a:solidFill>
                  <a:srgbClr val="FFFFFF"/>
                </a:solidFill>
                <a:latin typeface="Segoe UI"/>
                <a:ea typeface="Segoe UI"/>
                <a:cs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Headline</a:t>
            </a:r>
          </a:p>
        </p:txBody>
      </p:sp>
      <p:sp>
        <p:nvSpPr>
          <p:cNvPr id="5" name="Text Placeholder 4"/>
          <p:cNvSpPr>
            <a:spLocks noGrp="1"/>
          </p:cNvSpPr>
          <p:nvPr>
            <p:ph type="body" sz="quarter" idx="3" hasCustomPrompt="1"/>
          </p:nvPr>
        </p:nvSpPr>
        <p:spPr>
          <a:xfrm>
            <a:off x="3368277" y="1804988"/>
            <a:ext cx="5334000" cy="639763"/>
          </a:xfrm>
          <a:prstGeom prst="rect">
            <a:avLst/>
          </a:prstGeom>
        </p:spPr>
        <p:txBody>
          <a:bodyPr lIns="0" anchor="t">
            <a:noAutofit/>
          </a:bodyPr>
          <a:lstStyle>
            <a:lvl1pPr marL="0" indent="0">
              <a:buNone/>
              <a:defRPr lang="en-US" sz="1800" b="1" kern="1200" cap="none" spc="50" baseline="0" dirty="0" smtClean="0">
                <a:solidFill>
                  <a:srgbClr val="FFFFFF"/>
                </a:solidFill>
                <a:latin typeface="Segoe UI"/>
                <a:ea typeface="Segoe UI"/>
                <a:cs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Headline</a:t>
            </a:r>
          </a:p>
        </p:txBody>
      </p:sp>
      <p:sp>
        <p:nvSpPr>
          <p:cNvPr id="13" name="Title 1"/>
          <p:cNvSpPr>
            <a:spLocks noGrp="1"/>
          </p:cNvSpPr>
          <p:nvPr>
            <p:ph type="title"/>
          </p:nvPr>
        </p:nvSpPr>
        <p:spPr>
          <a:xfrm>
            <a:off x="420535" y="249237"/>
            <a:ext cx="8275875" cy="1143000"/>
          </a:xfrm>
        </p:spPr>
        <p:txBody>
          <a:bodyPr lIns="0"/>
          <a:lstStyle>
            <a:lvl1pPr algn="l">
              <a:defRPr>
                <a:solidFill>
                  <a:srgbClr val="FFFFFF"/>
                </a:solidFill>
              </a:defRPr>
            </a:lvl1pPr>
          </a:lstStyle>
          <a:p>
            <a:r>
              <a:rPr lang="en-US" dirty="0" smtClean="0"/>
              <a:t>Click to edit Master title style</a:t>
            </a:r>
            <a:endParaRPr lang="en-US" dirty="0"/>
          </a:p>
        </p:txBody>
      </p:sp>
      <p:sp>
        <p:nvSpPr>
          <p:cNvPr id="21"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chemeClr val="bg1">
                    <a:lumMod val="85000"/>
                  </a:schemeClr>
                </a:solidFill>
                <a:latin typeface="Segoe UI"/>
                <a:cs typeface="Segoe UI"/>
              </a:defRPr>
            </a:lvl1pPr>
          </a:lstStyle>
          <a:p>
            <a:r>
              <a:rPr lang="en-US" dirty="0" smtClean="0"/>
              <a:t>Click to edit subtitle</a:t>
            </a:r>
            <a:endParaRPr lang="en-US" dirty="0"/>
          </a:p>
        </p:txBody>
      </p:sp>
      <p:sp>
        <p:nvSpPr>
          <p:cNvPr id="23" name="Content Placeholder 2"/>
          <p:cNvSpPr>
            <a:spLocks noGrp="1"/>
          </p:cNvSpPr>
          <p:nvPr>
            <p:ph sz="half" idx="26"/>
          </p:nvPr>
        </p:nvSpPr>
        <p:spPr>
          <a:xfrm>
            <a:off x="457201" y="2450011"/>
            <a:ext cx="2469961" cy="3493589"/>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4" name="Content Placeholder 2"/>
          <p:cNvSpPr>
            <a:spLocks noGrp="1"/>
          </p:cNvSpPr>
          <p:nvPr>
            <p:ph sz="half" idx="27"/>
          </p:nvPr>
        </p:nvSpPr>
        <p:spPr>
          <a:xfrm>
            <a:off x="3368489" y="2450011"/>
            <a:ext cx="5307111" cy="3493589"/>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5"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on three column grid (left)">
    <p:spTree>
      <p:nvGrpSpPr>
        <p:cNvPr id="1" name=""/>
        <p:cNvGrpSpPr/>
        <p:nvPr/>
      </p:nvGrpSpPr>
      <p:grpSpPr>
        <a:xfrm>
          <a:off x="0" y="0"/>
          <a:ext cx="0" cy="0"/>
          <a:chOff x="0" y="0"/>
          <a:chExt cx="0" cy="0"/>
        </a:xfrm>
      </p:grpSpPr>
      <p:sp>
        <p:nvSpPr>
          <p:cNvPr id="19" name="Title 1"/>
          <p:cNvSpPr>
            <a:spLocks noGrp="1"/>
          </p:cNvSpPr>
          <p:nvPr>
            <p:ph type="title"/>
          </p:nvPr>
        </p:nvSpPr>
        <p:spPr>
          <a:xfrm>
            <a:off x="420535" y="249237"/>
            <a:ext cx="8275875" cy="1143000"/>
          </a:xfrm>
        </p:spPr>
        <p:txBody>
          <a:bodyPr lIns="0"/>
          <a:lstStyle>
            <a:lvl1pPr algn="l">
              <a:defRPr>
                <a:solidFill>
                  <a:srgbClr val="FFFFFF"/>
                </a:solidFill>
              </a:defRPr>
            </a:lvl1pPr>
          </a:lstStyle>
          <a:p>
            <a:r>
              <a:rPr lang="en-US" dirty="0" smtClean="0"/>
              <a:t>Click to edit Master title style</a:t>
            </a:r>
            <a:endParaRPr lang="en-US" dirty="0"/>
          </a:p>
        </p:txBody>
      </p:sp>
      <p:sp>
        <p:nvSpPr>
          <p:cNvPr id="12"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chemeClr val="bg1">
                    <a:lumMod val="85000"/>
                  </a:schemeClr>
                </a:solidFill>
                <a:latin typeface="Segoe UI"/>
                <a:cs typeface="Segoe UI"/>
              </a:defRPr>
            </a:lvl1pPr>
          </a:lstStyle>
          <a:p>
            <a:r>
              <a:rPr lang="en-US" dirty="0" smtClean="0"/>
              <a:t>Click to edit subtitle</a:t>
            </a:r>
            <a:endParaRPr lang="en-US" dirty="0"/>
          </a:p>
        </p:txBody>
      </p:sp>
      <p:sp>
        <p:nvSpPr>
          <p:cNvPr id="21" name="Content Placeholder 2"/>
          <p:cNvSpPr>
            <a:spLocks noGrp="1"/>
          </p:cNvSpPr>
          <p:nvPr>
            <p:ph sz="half" idx="26"/>
          </p:nvPr>
        </p:nvSpPr>
        <p:spPr>
          <a:xfrm>
            <a:off x="457201" y="1801480"/>
            <a:ext cx="5361095" cy="4142121"/>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2" name="Content Placeholder 2"/>
          <p:cNvSpPr>
            <a:spLocks noGrp="1"/>
          </p:cNvSpPr>
          <p:nvPr>
            <p:ph sz="half" idx="27"/>
          </p:nvPr>
        </p:nvSpPr>
        <p:spPr>
          <a:xfrm>
            <a:off x="6250614" y="1801480"/>
            <a:ext cx="2424984" cy="4142121"/>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3"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on three column grid with headers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0721" y="1804988"/>
            <a:ext cx="5334000" cy="639763"/>
          </a:xfrm>
          <a:prstGeom prst="rect">
            <a:avLst/>
          </a:prstGeom>
        </p:spPr>
        <p:txBody>
          <a:bodyPr anchor="t">
            <a:noAutofit/>
          </a:bodyPr>
          <a:lstStyle>
            <a:lvl1pPr marL="0" indent="0">
              <a:buNone/>
              <a:defRPr sz="1800" b="1" cap="none" spc="50" baseline="0">
                <a:solidFill>
                  <a:srgbClr val="FFFFFF"/>
                </a:solidFill>
                <a:latin typeface="Segoe UI"/>
                <a:ea typeface="Segoe UI"/>
                <a:cs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Headline</a:t>
            </a:r>
          </a:p>
        </p:txBody>
      </p:sp>
      <p:sp>
        <p:nvSpPr>
          <p:cNvPr id="5" name="Text Placeholder 4"/>
          <p:cNvSpPr>
            <a:spLocks noGrp="1"/>
          </p:cNvSpPr>
          <p:nvPr>
            <p:ph type="body" sz="quarter" idx="3" hasCustomPrompt="1"/>
          </p:nvPr>
        </p:nvSpPr>
        <p:spPr>
          <a:xfrm>
            <a:off x="6251961" y="1804988"/>
            <a:ext cx="2438400" cy="639763"/>
          </a:xfrm>
          <a:prstGeom prst="rect">
            <a:avLst/>
          </a:prstGeom>
        </p:spPr>
        <p:txBody>
          <a:bodyPr anchor="t">
            <a:noAutofit/>
          </a:bodyPr>
          <a:lstStyle>
            <a:lvl1pPr marL="0" indent="0">
              <a:buNone/>
              <a:defRPr lang="en-US" sz="1800" b="1" kern="1200" cap="none" spc="50" baseline="0" dirty="0" smtClean="0">
                <a:solidFill>
                  <a:srgbClr val="FFFFFF"/>
                </a:solidFill>
                <a:latin typeface="Segoe UI"/>
                <a:ea typeface="Segoe UI"/>
                <a:cs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Headline</a:t>
            </a:r>
          </a:p>
        </p:txBody>
      </p:sp>
      <p:sp>
        <p:nvSpPr>
          <p:cNvPr id="21" name="Title 1"/>
          <p:cNvSpPr>
            <a:spLocks noGrp="1"/>
          </p:cNvSpPr>
          <p:nvPr>
            <p:ph type="title"/>
          </p:nvPr>
        </p:nvSpPr>
        <p:spPr>
          <a:xfrm>
            <a:off x="420535" y="249237"/>
            <a:ext cx="8275875" cy="1143000"/>
          </a:xfrm>
        </p:spPr>
        <p:txBody>
          <a:bodyPr lIns="0"/>
          <a:lstStyle>
            <a:lvl1pPr algn="l">
              <a:defRPr>
                <a:solidFill>
                  <a:srgbClr val="FFFFFF"/>
                </a:solidFill>
              </a:defRPr>
            </a:lvl1pPr>
          </a:lstStyle>
          <a:p>
            <a:r>
              <a:rPr lang="en-US" dirty="0" smtClean="0"/>
              <a:t>Click to edit Master title style</a:t>
            </a:r>
            <a:endParaRPr lang="en-US" dirty="0"/>
          </a:p>
        </p:txBody>
      </p:sp>
      <p:sp>
        <p:nvSpPr>
          <p:cNvPr id="14"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chemeClr val="bg1">
                    <a:lumMod val="85000"/>
                  </a:schemeClr>
                </a:solidFill>
                <a:latin typeface="Segoe UI"/>
                <a:cs typeface="Segoe UI"/>
              </a:defRPr>
            </a:lvl1pPr>
          </a:lstStyle>
          <a:p>
            <a:r>
              <a:rPr lang="en-US" dirty="0" smtClean="0"/>
              <a:t>Click to edit subtitle</a:t>
            </a:r>
            <a:endParaRPr lang="en-US" dirty="0"/>
          </a:p>
        </p:txBody>
      </p:sp>
      <p:sp>
        <p:nvSpPr>
          <p:cNvPr id="23" name="Content Placeholder 2"/>
          <p:cNvSpPr>
            <a:spLocks noGrp="1"/>
          </p:cNvSpPr>
          <p:nvPr>
            <p:ph sz="half" idx="26"/>
          </p:nvPr>
        </p:nvSpPr>
        <p:spPr>
          <a:xfrm>
            <a:off x="457201" y="2441003"/>
            <a:ext cx="5361095" cy="3502597"/>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4" name="Content Placeholder 2"/>
          <p:cNvSpPr>
            <a:spLocks noGrp="1"/>
          </p:cNvSpPr>
          <p:nvPr>
            <p:ph sz="half" idx="27"/>
          </p:nvPr>
        </p:nvSpPr>
        <p:spPr>
          <a:xfrm>
            <a:off x="6250614" y="2441003"/>
            <a:ext cx="2424984" cy="3502597"/>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5"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9" name="Title 1"/>
          <p:cNvSpPr>
            <a:spLocks noGrp="1"/>
          </p:cNvSpPr>
          <p:nvPr>
            <p:ph type="title"/>
          </p:nvPr>
        </p:nvSpPr>
        <p:spPr>
          <a:xfrm>
            <a:off x="420533" y="249237"/>
            <a:ext cx="8229600" cy="1143000"/>
          </a:xfrm>
        </p:spPr>
        <p:txBody>
          <a:bodyPr lIns="0"/>
          <a:lstStyle>
            <a:lvl1pPr algn="l">
              <a:defRPr>
                <a:solidFill>
                  <a:srgbClr val="FFFFFF"/>
                </a:solidFill>
              </a:defRPr>
            </a:lvl1pPr>
          </a:lstStyle>
          <a:p>
            <a:r>
              <a:rPr lang="en-US" dirty="0" smtClean="0"/>
              <a:t>Click to edit Master title style</a:t>
            </a:r>
            <a:endParaRPr lang="en-US" dirty="0"/>
          </a:p>
        </p:txBody>
      </p:sp>
      <p:sp>
        <p:nvSpPr>
          <p:cNvPr id="14"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chemeClr val="bg1">
                    <a:lumMod val="85000"/>
                  </a:schemeClr>
                </a:solidFill>
                <a:latin typeface="Segoe UI"/>
                <a:cs typeface="Segoe UI"/>
              </a:defRPr>
            </a:lvl1pPr>
          </a:lstStyle>
          <a:p>
            <a:r>
              <a:rPr lang="en-US" dirty="0" smtClean="0"/>
              <a:t>Click to edit subtitle</a:t>
            </a:r>
            <a:endParaRPr lang="en-US" dirty="0"/>
          </a:p>
        </p:txBody>
      </p:sp>
      <p:sp>
        <p:nvSpPr>
          <p:cNvPr id="21" name="Content Placeholder 2"/>
          <p:cNvSpPr>
            <a:spLocks noGrp="1"/>
          </p:cNvSpPr>
          <p:nvPr>
            <p:ph sz="half" idx="26"/>
          </p:nvPr>
        </p:nvSpPr>
        <p:spPr>
          <a:xfrm>
            <a:off x="457201" y="1801480"/>
            <a:ext cx="2469961" cy="4142121"/>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2" name="Content Placeholder 2"/>
          <p:cNvSpPr>
            <a:spLocks noGrp="1"/>
          </p:cNvSpPr>
          <p:nvPr>
            <p:ph sz="half" idx="27"/>
          </p:nvPr>
        </p:nvSpPr>
        <p:spPr>
          <a:xfrm>
            <a:off x="6250614" y="1801480"/>
            <a:ext cx="2424984" cy="4142121"/>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3" name="Content Placeholder 2"/>
          <p:cNvSpPr>
            <a:spLocks noGrp="1"/>
          </p:cNvSpPr>
          <p:nvPr>
            <p:ph sz="half" idx="28"/>
          </p:nvPr>
        </p:nvSpPr>
        <p:spPr>
          <a:xfrm>
            <a:off x="3357343" y="1801480"/>
            <a:ext cx="2469961" cy="4142121"/>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5"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itle 1"/>
          <p:cNvSpPr>
            <a:spLocks noGrp="1"/>
          </p:cNvSpPr>
          <p:nvPr>
            <p:ph type="title"/>
          </p:nvPr>
        </p:nvSpPr>
        <p:spPr>
          <a:xfrm>
            <a:off x="420535" y="249237"/>
            <a:ext cx="8275875" cy="1143000"/>
          </a:xfrm>
        </p:spPr>
        <p:txBody>
          <a:bodyPr lIns="0"/>
          <a:lstStyle>
            <a:lvl1pPr algn="l">
              <a:defRPr>
                <a:solidFill>
                  <a:srgbClr val="FFFFFF"/>
                </a:solidFill>
              </a:defRPr>
            </a:lvl1pPr>
          </a:lstStyle>
          <a:p>
            <a:r>
              <a:rPr lang="en-US" dirty="0" smtClean="0"/>
              <a:t>Click to edit Master title style</a:t>
            </a:r>
            <a:endParaRPr lang="en-US" dirty="0"/>
          </a:p>
        </p:txBody>
      </p:sp>
      <p:sp>
        <p:nvSpPr>
          <p:cNvPr id="10" name="Text Placeholder 12"/>
          <p:cNvSpPr>
            <a:spLocks noGrp="1"/>
          </p:cNvSpPr>
          <p:nvPr>
            <p:ph type="body" sz="quarter" idx="13" hasCustomPrompt="1"/>
          </p:nvPr>
        </p:nvSpPr>
        <p:spPr>
          <a:xfrm>
            <a:off x="457200" y="1371602"/>
            <a:ext cx="8239208" cy="304801"/>
          </a:xfrm>
          <a:prstGeom prst="rect">
            <a:avLst/>
          </a:prstGeom>
        </p:spPr>
        <p:txBody>
          <a:bodyPr vert="horz" lIns="0" tIns="45720" rIns="91440" bIns="45720" rtlCol="0" anchor="b" anchorCtr="0">
            <a:noAutofit/>
          </a:bodyPr>
          <a:lstStyle>
            <a:lvl1pPr>
              <a:defRPr lang="en-US" sz="1600" b="1" cap="none" spc="0" baseline="0" dirty="0">
                <a:solidFill>
                  <a:schemeClr val="bg1">
                    <a:lumMod val="85000"/>
                  </a:schemeClr>
                </a:solidFill>
              </a:defRPr>
            </a:lvl1pPr>
          </a:lstStyle>
          <a:p>
            <a:pPr marL="0" lvl="0" indent="0" algn="l">
              <a:buFont typeface="Arial" pitchFamily="34" charset="0"/>
              <a:buNone/>
            </a:pPr>
            <a:r>
              <a:rPr lang="en-US" dirty="0" smtClean="0"/>
              <a:t>Click to edit subtitle</a:t>
            </a:r>
            <a:endParaRPr lang="en-US" dirty="0"/>
          </a:p>
        </p:txBody>
      </p:sp>
      <p:sp>
        <p:nvSpPr>
          <p:cNvPr id="19"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without subtitle">
    <p:spTree>
      <p:nvGrpSpPr>
        <p:cNvPr id="1" name=""/>
        <p:cNvGrpSpPr/>
        <p:nvPr/>
      </p:nvGrpSpPr>
      <p:grpSpPr>
        <a:xfrm>
          <a:off x="0" y="0"/>
          <a:ext cx="0" cy="0"/>
          <a:chOff x="0" y="0"/>
          <a:chExt cx="0" cy="0"/>
        </a:xfrm>
      </p:grpSpPr>
      <p:sp>
        <p:nvSpPr>
          <p:cNvPr id="15" name="Title 1"/>
          <p:cNvSpPr>
            <a:spLocks noGrp="1"/>
          </p:cNvSpPr>
          <p:nvPr>
            <p:ph type="title"/>
          </p:nvPr>
        </p:nvSpPr>
        <p:spPr>
          <a:xfrm>
            <a:off x="420535" y="249237"/>
            <a:ext cx="8275875" cy="1143000"/>
          </a:xfrm>
        </p:spPr>
        <p:txBody>
          <a:bodyPr lIns="0"/>
          <a:lstStyle>
            <a:lvl1pPr algn="l">
              <a:defRPr>
                <a:solidFill>
                  <a:srgbClr val="FFFFFF"/>
                </a:solidFill>
              </a:defRPr>
            </a:lvl1pPr>
          </a:lstStyle>
          <a:p>
            <a:r>
              <a:rPr lang="en-US" dirty="0" smtClean="0"/>
              <a:t>Click to edit Master title style</a:t>
            </a:r>
            <a:endParaRPr lang="en-US" dirty="0"/>
          </a:p>
        </p:txBody>
      </p:sp>
      <p:sp>
        <p:nvSpPr>
          <p:cNvPr id="19"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ext uri="{BB962C8B-B14F-4D97-AF65-F5344CB8AC3E}">
        <p14:creationId xmlns:p14="http://schemas.microsoft.com/office/powerpoint/2010/main" val="4146175488"/>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9"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ext uri="{BB962C8B-B14F-4D97-AF65-F5344CB8AC3E}">
        <p14:creationId xmlns:p14="http://schemas.microsoft.com/office/powerpoint/2010/main" val="248774904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pic>
        <p:nvPicPr>
          <p:cNvPr id="4" name="Picture 3" descr="white rectangle.png"/>
          <p:cNvPicPr>
            <a:picLocks noChangeAspect="1"/>
          </p:cNvPicPr>
          <p:nvPr userDrawn="1"/>
        </p:nvPicPr>
        <p:blipFill>
          <a:blip r:embed="rId2" cstate="print"/>
          <a:srcRect b="10453"/>
          <a:stretch>
            <a:fillRect/>
          </a:stretch>
        </p:blipFill>
        <p:spPr>
          <a:xfrm>
            <a:off x="0" y="1299706"/>
            <a:ext cx="9144000" cy="5558294"/>
          </a:xfrm>
          <a:prstGeom prst="rect">
            <a:avLst/>
          </a:prstGeom>
        </p:spPr>
      </p:pic>
      <p:sp>
        <p:nvSpPr>
          <p:cNvPr id="8" name="Rounded Rectangle 7"/>
          <p:cNvSpPr/>
          <p:nvPr userDrawn="1"/>
        </p:nvSpPr>
        <p:spPr bwMode="auto">
          <a:xfrm>
            <a:off x="242316" y="1669002"/>
            <a:ext cx="8659368" cy="4989250"/>
          </a:xfrm>
          <a:prstGeom prst="roundRect">
            <a:avLst>
              <a:gd name="adj" fmla="val 4250"/>
            </a:avLst>
          </a:prstGeom>
          <a:solidFill>
            <a:schemeClr val="bg1">
              <a:lumMod val="95000"/>
            </a:schemeClr>
          </a:solidFill>
          <a:ln>
            <a:noFill/>
            <a:headEnd type="none" w="med" len="med"/>
            <a:tailEnd type="none" w="med" len="med"/>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endParaRPr lang="en-US" dirty="0">
              <a:solidFill>
                <a:schemeClr val="tx1"/>
              </a:solidFill>
              <a:latin typeface="Consolas" pitchFamily="49" charset="0"/>
              <a:cs typeface="Consolas" pitchFamily="49" charset="0"/>
            </a:endParaRPr>
          </a:p>
        </p:txBody>
      </p:sp>
      <p:sp>
        <p:nvSpPr>
          <p:cNvPr id="7" name="Slide Number Placeholder 6"/>
          <p:cNvSpPr>
            <a:spLocks noGrp="1"/>
          </p:cNvSpPr>
          <p:nvPr>
            <p:ph type="sldNum" sz="quarter" idx="11"/>
          </p:nvPr>
        </p:nvSpPr>
        <p:spPr/>
        <p:txBody>
          <a:bodyPr/>
          <a:lstStyle>
            <a:lvl1pPr>
              <a:defRPr>
                <a:solidFill>
                  <a:schemeClr val="tx1">
                    <a:lumMod val="65000"/>
                    <a:lumOff val="35000"/>
                  </a:schemeClr>
                </a:solidFill>
              </a:defRPr>
            </a:lvl1pPr>
          </a:lstStyle>
          <a:p>
            <a:fld id="{028F6CB6-376B-4822-816C-FE7F9E5510A1}" type="slidenum">
              <a:rPr lang="en-US" smtClean="0"/>
              <a:pPr/>
              <a:t>‹#›</a:t>
            </a:fld>
            <a:endParaRPr lang="en-US" dirty="0"/>
          </a:p>
        </p:txBody>
      </p:sp>
      <p:sp>
        <p:nvSpPr>
          <p:cNvPr id="6" name="Text Placeholder 8"/>
          <p:cNvSpPr>
            <a:spLocks noGrp="1"/>
          </p:cNvSpPr>
          <p:nvPr>
            <p:ph type="body" sz="quarter" idx="14"/>
          </p:nvPr>
        </p:nvSpPr>
        <p:spPr>
          <a:xfrm>
            <a:off x="460722" y="1804989"/>
            <a:ext cx="8226078" cy="4138612"/>
          </a:xfrm>
          <a:prstGeom prst="rect">
            <a:avLst/>
          </a:prstGeom>
        </p:spPr>
        <p:txBody>
          <a:bodyPr>
            <a:noAutofit/>
          </a:bodyPr>
          <a:lstStyle>
            <a:lvl1pPr marL="0" indent="0">
              <a:lnSpc>
                <a:spcPct val="100000"/>
              </a:lnSpc>
              <a:spcBef>
                <a:spcPts val="0"/>
              </a:spcBef>
              <a:spcAft>
                <a:spcPts val="0"/>
              </a:spcAft>
              <a:buClr>
                <a:schemeClr val="tx1">
                  <a:lumMod val="65000"/>
                  <a:lumOff val="35000"/>
                </a:schemeClr>
              </a:buClr>
              <a:buFontTx/>
              <a:buNone/>
              <a:defRPr lang="en-US" sz="1800" kern="1200" spc="-20" baseline="0" dirty="0" smtClean="0">
                <a:solidFill>
                  <a:schemeClr val="tx1"/>
                </a:solidFill>
                <a:latin typeface="Consolas" pitchFamily="49" charset="0"/>
                <a:ea typeface="Segoe UI"/>
                <a:cs typeface="Consolas" pitchFamily="49" charset="0"/>
              </a:defRPr>
            </a:lvl1pPr>
            <a:lvl2pPr marL="458788" indent="0">
              <a:lnSpc>
                <a:spcPct val="100000"/>
              </a:lnSpc>
              <a:spcBef>
                <a:spcPts val="0"/>
              </a:spcBef>
              <a:spcAft>
                <a:spcPts val="0"/>
              </a:spcAft>
              <a:buClr>
                <a:schemeClr val="bg1"/>
              </a:buClr>
              <a:buFontTx/>
              <a:buNone/>
              <a:defRPr lang="en-US" sz="1800" kern="1200" spc="-20" baseline="0" dirty="0" smtClean="0">
                <a:solidFill>
                  <a:schemeClr val="tx1"/>
                </a:solidFill>
                <a:latin typeface="Consolas" pitchFamily="49" charset="0"/>
                <a:ea typeface="Segoe UI"/>
                <a:cs typeface="Consolas" pitchFamily="49" charset="0"/>
              </a:defRPr>
            </a:lvl2pPr>
            <a:lvl3pPr marL="919163" indent="0">
              <a:lnSpc>
                <a:spcPct val="100000"/>
              </a:lnSpc>
              <a:spcBef>
                <a:spcPts val="0"/>
              </a:spcBef>
              <a:spcAft>
                <a:spcPts val="0"/>
              </a:spcAft>
              <a:buClr>
                <a:schemeClr val="bg1"/>
              </a:buClr>
              <a:buFontTx/>
              <a:buNone/>
              <a:defRPr lang="en-US" sz="1800" kern="1200" spc="-20" baseline="0" dirty="0" smtClean="0">
                <a:solidFill>
                  <a:schemeClr val="tx1"/>
                </a:solidFill>
                <a:latin typeface="Consolas" pitchFamily="49" charset="0"/>
                <a:ea typeface="Segoe UI"/>
                <a:cs typeface="Consolas" pitchFamily="49" charset="0"/>
              </a:defRPr>
            </a:lvl3pPr>
            <a:lvl4pPr marL="1368425" indent="0">
              <a:lnSpc>
                <a:spcPct val="100000"/>
              </a:lnSpc>
              <a:spcBef>
                <a:spcPts val="0"/>
              </a:spcBef>
              <a:spcAft>
                <a:spcPts val="0"/>
              </a:spcAft>
              <a:buClr>
                <a:schemeClr val="bg1"/>
              </a:buClr>
              <a:buFontTx/>
              <a:buNone/>
              <a:defRPr lang="en-US" sz="1800" kern="1200" spc="-20" baseline="0" dirty="0" smtClean="0">
                <a:solidFill>
                  <a:schemeClr val="tx1"/>
                </a:solidFill>
                <a:latin typeface="Consolas" pitchFamily="49" charset="0"/>
                <a:ea typeface="Segoe UI"/>
                <a:cs typeface="Consolas" pitchFamily="49" charset="0"/>
              </a:defRPr>
            </a:lvl4pPr>
            <a:lvl5pPr marL="1828800" indent="0">
              <a:lnSpc>
                <a:spcPct val="100000"/>
              </a:lnSpc>
              <a:spcBef>
                <a:spcPts val="0"/>
              </a:spcBef>
              <a:spcAft>
                <a:spcPts val="0"/>
              </a:spcAft>
              <a:buClr>
                <a:schemeClr val="bg1"/>
              </a:buClr>
              <a:buFontTx/>
              <a:buNone/>
              <a:defRPr lang="en-US" sz="1800" kern="1200" spc="-20" baseline="0" dirty="0">
                <a:solidFill>
                  <a:schemeClr val="tx1"/>
                </a:solidFill>
                <a:latin typeface="Consolas" pitchFamily="49" charset="0"/>
                <a:ea typeface="Segoe UI"/>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420535" y="249237"/>
            <a:ext cx="8275875" cy="1143000"/>
          </a:xfrm>
        </p:spPr>
        <p:txBody>
          <a:bodyPr lIns="0"/>
          <a:lstStyle>
            <a:lvl1pPr algn="l">
              <a:defRPr>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040094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E9 Blue Title Slide">
    <p:spTree>
      <p:nvGrpSpPr>
        <p:cNvPr id="1" name=""/>
        <p:cNvGrpSpPr/>
        <p:nvPr/>
      </p:nvGrpSpPr>
      <p:grpSpPr>
        <a:xfrm>
          <a:off x="0" y="0"/>
          <a:ext cx="0" cy="0"/>
          <a:chOff x="0" y="0"/>
          <a:chExt cx="0" cy="0"/>
        </a:xfrm>
      </p:grpSpPr>
      <p:pic>
        <p:nvPicPr>
          <p:cNvPr id="9" name="Picture 4" descr="\\files01\ClientFiles\Microsoft\Windows\WindowsInternetExplorer\5844_WinIE9_VisualID_Guidelines\5844_Epro\FromDesign\11 x 8.5 Backgrounds\5844_IE9_Backgrounds-Blue_header.jpg"/>
          <p:cNvPicPr>
            <a:picLocks noChangeAspect="1" noChangeArrowheads="1"/>
          </p:cNvPicPr>
          <p:nvPr userDrawn="1"/>
        </p:nvPicPr>
        <p:blipFill>
          <a:blip r:embed="rId2" cstate="print"/>
          <a:stretch>
            <a:fillRect/>
          </a:stretch>
        </p:blipFill>
        <p:spPr bwMode="hidden">
          <a:xfrm>
            <a:off x="0" y="1"/>
            <a:ext cx="9144000" cy="6862764"/>
          </a:xfrm>
          <a:prstGeom prst="rect">
            <a:avLst/>
          </a:prstGeom>
          <a:noFill/>
        </p:spPr>
      </p:pic>
      <p:sp>
        <p:nvSpPr>
          <p:cNvPr id="6" name="Subtitle 2"/>
          <p:cNvSpPr>
            <a:spLocks noGrp="1"/>
          </p:cNvSpPr>
          <p:nvPr>
            <p:ph type="subTitle" idx="1" hasCustomPrompt="1"/>
          </p:nvPr>
        </p:nvSpPr>
        <p:spPr>
          <a:xfrm>
            <a:off x="460721" y="3124200"/>
            <a:ext cx="6267246" cy="368301"/>
          </a:xfrm>
          <a:prstGeom prst="rect">
            <a:avLst/>
          </a:prstGeom>
        </p:spPr>
        <p:txBody>
          <a:bodyPr lIns="0">
            <a:noAutofit/>
          </a:bodyPr>
          <a:lstStyle>
            <a:lvl1pPr marL="0" indent="0" algn="l">
              <a:buNone/>
              <a:defRPr sz="2000" b="1" cap="none" spc="0" baseline="0">
                <a:solidFill>
                  <a:srgbClr val="FFFFFF"/>
                </a:solidFill>
                <a:latin typeface="Segoe UI"/>
                <a:ea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8"/>
          <p:cNvSpPr>
            <a:spLocks noGrp="1"/>
          </p:cNvSpPr>
          <p:nvPr>
            <p:ph type="body" sz="quarter" idx="10" hasCustomPrompt="1"/>
          </p:nvPr>
        </p:nvSpPr>
        <p:spPr>
          <a:xfrm>
            <a:off x="460721" y="3666913"/>
            <a:ext cx="6267246" cy="623688"/>
          </a:xfrm>
          <a:prstGeom prst="rect">
            <a:avLst/>
          </a:prstGeom>
        </p:spPr>
        <p:txBody>
          <a:bodyPr vert="horz" wrap="none" lIns="0" tIns="0" rIns="0" bIns="0" anchor="t">
            <a:noAutofit/>
          </a:bodyPr>
          <a:lstStyle>
            <a:lvl1pPr>
              <a:lnSpc>
                <a:spcPct val="70000"/>
              </a:lnSpc>
              <a:spcAft>
                <a:spcPts val="600"/>
              </a:spcAft>
              <a:buFontTx/>
              <a:buNone/>
              <a:defRPr kumimoji="0" lang="en-US" sz="1400" b="0" i="0" u="none" strike="noStrike" kern="1200" cap="none" spc="-70" normalizeH="0" baseline="0" noProof="0" dirty="0" smtClean="0">
                <a:ln>
                  <a:noFill/>
                </a:ln>
                <a:solidFill>
                  <a:srgbClr val="FFFFFF"/>
                </a:solidFill>
                <a:effectLst/>
                <a:uLnTx/>
                <a:uFillTx/>
                <a:latin typeface="Segoe UI"/>
                <a:ea typeface="Segoe UI"/>
                <a:cs typeface="Segoe UI"/>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sp>
        <p:nvSpPr>
          <p:cNvPr id="14" name="Text Placeholder 13"/>
          <p:cNvSpPr>
            <a:spLocks noGrp="1"/>
          </p:cNvSpPr>
          <p:nvPr>
            <p:ph type="body" sz="quarter" idx="11"/>
          </p:nvPr>
        </p:nvSpPr>
        <p:spPr>
          <a:xfrm>
            <a:off x="457200" y="621792"/>
            <a:ext cx="8686800" cy="2066544"/>
          </a:xfrm>
        </p:spPr>
        <p:txBody>
          <a:bodyPr lIns="0" tIns="0" rIns="0" bIns="45720" anchor="b" anchorCtr="0">
            <a:noAutofit/>
          </a:bodyPr>
          <a:lstStyle>
            <a:lvl1pPr marL="0" indent="0">
              <a:buFontTx/>
              <a:buNone/>
              <a:defRPr sz="5400" b="0">
                <a:latin typeface="Segoe UI Light" pitchFamily="34" charset="0"/>
                <a:ea typeface="Segoe UI" pitchFamily="34" charset="0"/>
                <a:cs typeface="Segoe UI" pitchFamily="34" charset="0"/>
              </a:defRPr>
            </a:lvl1pPr>
          </a:lstStyle>
          <a:p>
            <a:pPr lvl="0"/>
            <a:r>
              <a:rPr lang="en-US" dirty="0" smtClean="0"/>
              <a:t>Click to edit Master</a:t>
            </a:r>
            <a:endParaRPr lang="en-US" dirty="0"/>
          </a:p>
        </p:txBody>
      </p:sp>
      <p:pic>
        <p:nvPicPr>
          <p:cNvPr id="10" name="Picture 2" descr="\\files01\ClientFiles\Microsoft\Windows\WindowsInternetExplorer\5844_WinIE9_VisualID_Guidelines\5844_Epro\Links\5844_IE9_Assets\FINAL_IE_LOGOS_072910\IE9-July29\Horizontal\online-rgb\reverse\IE9_h_rgb_r.png"/>
          <p:cNvPicPr>
            <a:picLocks noChangeAspect="1" noChangeArrowheads="1"/>
          </p:cNvPicPr>
          <p:nvPr userDrawn="1"/>
        </p:nvPicPr>
        <p:blipFill>
          <a:blip r:embed="rId3" cstate="print"/>
          <a:stretch>
            <a:fillRect/>
          </a:stretch>
        </p:blipFill>
        <p:spPr bwMode="black">
          <a:xfrm>
            <a:off x="6786171" y="6132874"/>
            <a:ext cx="2081604" cy="543260"/>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picture with title (top)">
    <p:spTree>
      <p:nvGrpSpPr>
        <p:cNvPr id="1" name=""/>
        <p:cNvGrpSpPr/>
        <p:nvPr/>
      </p:nvGrpSpPr>
      <p:grpSpPr>
        <a:xfrm>
          <a:off x="0" y="0"/>
          <a:ext cx="0" cy="0"/>
          <a:chOff x="0" y="0"/>
          <a:chExt cx="0" cy="0"/>
        </a:xfrm>
      </p:grpSpPr>
      <p:sp>
        <p:nvSpPr>
          <p:cNvPr id="18" name="Title 17"/>
          <p:cNvSpPr>
            <a:spLocks noGrp="1"/>
          </p:cNvSpPr>
          <p:nvPr>
            <p:ph type="title"/>
          </p:nvPr>
        </p:nvSpPr>
        <p:spPr>
          <a:xfrm>
            <a:off x="0" y="2"/>
            <a:ext cx="9144000" cy="1392236"/>
          </a:xfrm>
          <a:solidFill>
            <a:schemeClr val="bg1"/>
          </a:solidFill>
        </p:spPr>
        <p:txBody>
          <a:bodyPr lIns="0"/>
          <a:lstStyle>
            <a:lvl1pPr marL="411480">
              <a:defRPr>
                <a:solidFill>
                  <a:schemeClr val="accent1"/>
                </a:solidFill>
              </a:defRPr>
            </a:lvl1pPr>
          </a:lstStyle>
          <a:p>
            <a:r>
              <a:rPr lang="en-US" dirty="0" smtClean="0"/>
              <a:t>Click to edit Master title style</a:t>
            </a:r>
            <a:endParaRPr lang="en-US" dirty="0"/>
          </a:p>
        </p:txBody>
      </p:sp>
      <p:sp>
        <p:nvSpPr>
          <p:cNvPr id="19"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bleed picture with title (bottom)">
    <p:spTree>
      <p:nvGrpSpPr>
        <p:cNvPr id="1" name=""/>
        <p:cNvGrpSpPr/>
        <p:nvPr/>
      </p:nvGrpSpPr>
      <p:grpSpPr>
        <a:xfrm>
          <a:off x="0" y="0"/>
          <a:ext cx="0" cy="0"/>
          <a:chOff x="0" y="0"/>
          <a:chExt cx="0" cy="0"/>
        </a:xfrm>
      </p:grpSpPr>
      <p:sp>
        <p:nvSpPr>
          <p:cNvPr id="18" name="Title 17"/>
          <p:cNvSpPr>
            <a:spLocks noGrp="1"/>
          </p:cNvSpPr>
          <p:nvPr>
            <p:ph type="title"/>
          </p:nvPr>
        </p:nvSpPr>
        <p:spPr>
          <a:xfrm>
            <a:off x="0" y="5465765"/>
            <a:ext cx="9144000" cy="1392236"/>
          </a:xfrm>
          <a:solidFill>
            <a:schemeClr val="bg1"/>
          </a:solidFill>
        </p:spPr>
        <p:txBody>
          <a:bodyPr lIns="0" tIns="45720" anchor="t" anchorCtr="0"/>
          <a:lstStyle>
            <a:lvl1pPr marL="411480">
              <a:spcAft>
                <a:spcPts val="2400"/>
              </a:spcAft>
              <a:defRPr>
                <a:solidFill>
                  <a:srgbClr val="4F81BD"/>
                </a:solidFill>
              </a:defRPr>
            </a:lvl1pPr>
          </a:lstStyle>
          <a:p>
            <a:r>
              <a:rPr lang="en-US" dirty="0" smtClean="0"/>
              <a:t>Click to edit Master title style</a:t>
            </a:r>
            <a:endParaRPr lang="en-US" dirty="0"/>
          </a:p>
        </p:txBody>
      </p:sp>
      <p:sp>
        <p:nvSpPr>
          <p:cNvPr id="17" name="Picture Placeholder 2"/>
          <p:cNvSpPr>
            <a:spLocks noGrp="1"/>
          </p:cNvSpPr>
          <p:nvPr>
            <p:ph type="pic" idx="1"/>
          </p:nvPr>
        </p:nvSpPr>
        <p:spPr>
          <a:xfrm>
            <a:off x="0" y="0"/>
            <a:ext cx="9144000" cy="5486400"/>
          </a:xfrm>
          <a:prstGeom prst="rect">
            <a:avLst/>
          </a:prstGeom>
        </p:spPr>
        <p:txBody>
          <a:bodyPr l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baseline="0">
                <a:solidFill>
                  <a:srgbClr val="4F81BD"/>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21"/>
          <p:cNvGrpSpPr/>
          <p:nvPr userDrawn="1"/>
        </p:nvGrpSpPr>
        <p:grpSpPr>
          <a:xfrm>
            <a:off x="-11338" y="0"/>
            <a:ext cx="9155339" cy="6858000"/>
            <a:chOff x="-11340" y="0"/>
            <a:chExt cx="9155340" cy="6858000"/>
          </a:xfrm>
        </p:grpSpPr>
        <p:sp>
          <p:nvSpPr>
            <p:cNvPr id="23" name="Rectangle 22"/>
            <p:cNvSpPr/>
            <p:nvPr userDrawn="1"/>
          </p:nvSpPr>
          <p:spPr>
            <a:xfrm>
              <a:off x="0" y="0"/>
              <a:ext cx="9144000"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a:endParaRPr>
            </a:p>
          </p:txBody>
        </p:sp>
        <p:grpSp>
          <p:nvGrpSpPr>
            <p:cNvPr id="3" name="Group 8"/>
            <p:cNvGrpSpPr/>
            <p:nvPr userDrawn="1"/>
          </p:nvGrpSpPr>
          <p:grpSpPr>
            <a:xfrm>
              <a:off x="-11340" y="0"/>
              <a:ext cx="9155340" cy="6858000"/>
              <a:chOff x="-11340" y="0"/>
              <a:chExt cx="9155340" cy="6858000"/>
            </a:xfrm>
          </p:grpSpPr>
          <p:sp>
            <p:nvSpPr>
              <p:cNvPr id="25" name="Rectangle 24"/>
              <p:cNvSpPr/>
              <p:nvPr userDrawn="1"/>
            </p:nvSpPr>
            <p:spPr>
              <a:xfrm>
                <a:off x="-11340" y="0"/>
                <a:ext cx="9144001" cy="6858000"/>
              </a:xfrm>
              <a:prstGeom prst="rect">
                <a:avLst/>
              </a:prstGeom>
              <a:gradFill flip="none" rotWithShape="1">
                <a:gsLst>
                  <a:gs pos="0">
                    <a:schemeClr val="bg1">
                      <a:alpha val="0"/>
                    </a:schemeClr>
                  </a:gs>
                  <a:gs pos="63000">
                    <a:schemeClr val="bg1">
                      <a:alpha val="0"/>
                    </a:schemeClr>
                  </a:gs>
                  <a:gs pos="82000">
                    <a:schemeClr val="bg1">
                      <a:lumMod val="95000"/>
                      <a:alpha val="50000"/>
                    </a:schemeClr>
                  </a:gs>
                  <a:gs pos="100000">
                    <a:srgbClr val="E2E2E2">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a:endParaRPr>
              </a:p>
            </p:txBody>
          </p:sp>
          <p:sp>
            <p:nvSpPr>
              <p:cNvPr id="26" name="Rectangle 25"/>
              <p:cNvSpPr/>
              <p:nvPr userDrawn="1"/>
            </p:nvSpPr>
            <p:spPr>
              <a:xfrm>
                <a:off x="0" y="3581400"/>
                <a:ext cx="9144000"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a:endParaRPr>
              </a:p>
            </p:txBody>
          </p:sp>
        </p:grpSp>
      </p:grpSp>
      <p:sp>
        <p:nvSpPr>
          <p:cNvPr id="20" name="Rectangle 19"/>
          <p:cNvSpPr/>
          <p:nvPr userDrawn="1"/>
        </p:nvSpPr>
        <p:spPr>
          <a:xfrm>
            <a:off x="-597"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a:endParaRPr>
          </a:p>
        </p:txBody>
      </p:sp>
      <p:sp>
        <p:nvSpPr>
          <p:cNvPr id="21" name="Rectangle 20"/>
          <p:cNvSpPr/>
          <p:nvPr userDrawn="1"/>
        </p:nvSpPr>
        <p:spPr>
          <a:xfrm>
            <a:off x="1" y="3581400"/>
            <a:ext cx="9143998" cy="32766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a:endParaRPr>
          </a:p>
        </p:txBody>
      </p:sp>
      <p:sp>
        <p:nvSpPr>
          <p:cNvPr id="13" name="Text Placeholder 3"/>
          <p:cNvSpPr>
            <a:spLocks noGrp="1"/>
          </p:cNvSpPr>
          <p:nvPr>
            <p:ph type="body" sz="half" idx="24"/>
          </p:nvPr>
        </p:nvSpPr>
        <p:spPr>
          <a:xfrm>
            <a:off x="457200" y="5943600"/>
            <a:ext cx="7162800" cy="304800"/>
          </a:xfrm>
          <a:prstGeom prst="rect">
            <a:avLst/>
          </a:prstGeom>
        </p:spPr>
        <p:txBody>
          <a:bodyPr lIns="0">
            <a:noAutofit/>
          </a:bodyPr>
          <a:lstStyle>
            <a:lvl1pPr marL="0" indent="0">
              <a:lnSpc>
                <a:spcPts val="1800"/>
              </a:lnSpc>
              <a:spcBef>
                <a:spcPts val="0"/>
              </a:spcBef>
              <a:spcAft>
                <a:spcPts val="0"/>
              </a:spcAft>
              <a:buNone/>
              <a:defRPr sz="1400" spc="-40" baseline="0">
                <a:solidFill>
                  <a:srgbClr val="7F7F7F"/>
                </a:solidFill>
                <a:latin typeface="Segoe UI"/>
                <a:cs typeface="Segoe U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9"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baseline="0">
                <a:solidFill>
                  <a:srgbClr val="808285"/>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5" name="Title 1"/>
          <p:cNvSpPr>
            <a:spLocks noGrp="1"/>
          </p:cNvSpPr>
          <p:nvPr>
            <p:ph type="title"/>
          </p:nvPr>
        </p:nvSpPr>
        <p:spPr>
          <a:xfrm>
            <a:off x="420535" y="249237"/>
            <a:ext cx="8275875" cy="1143000"/>
          </a:xfrm>
        </p:spPr>
        <p:txBody>
          <a:bodyPr lIns="0"/>
          <a:lstStyle>
            <a:lvl1pPr algn="l">
              <a:defRPr>
                <a:solidFill>
                  <a:srgbClr val="FFFFFF"/>
                </a:solidFill>
              </a:defRPr>
            </a:lvl1pPr>
          </a:lstStyle>
          <a:p>
            <a:r>
              <a:rPr lang="en-US" dirty="0" smtClean="0"/>
              <a:t>Click to edit Master title style</a:t>
            </a:r>
            <a:endParaRPr lang="en-US" dirty="0"/>
          </a:p>
        </p:txBody>
      </p:sp>
      <p:sp>
        <p:nvSpPr>
          <p:cNvPr id="8" name="Text Placeholder 3"/>
          <p:cNvSpPr>
            <a:spLocks noGrp="1"/>
          </p:cNvSpPr>
          <p:nvPr>
            <p:ph type="body" sz="half" idx="24"/>
          </p:nvPr>
        </p:nvSpPr>
        <p:spPr>
          <a:xfrm>
            <a:off x="457200" y="5943600"/>
            <a:ext cx="7162800" cy="304800"/>
          </a:xfrm>
          <a:prstGeom prst="rect">
            <a:avLst/>
          </a:prstGeom>
        </p:spPr>
        <p:txBody>
          <a:bodyPr lIns="0">
            <a:noAutofit/>
          </a:bodyPr>
          <a:lstStyle>
            <a:lvl1pPr marL="0" indent="0">
              <a:lnSpc>
                <a:spcPts val="1800"/>
              </a:lnSpc>
              <a:spcBef>
                <a:spcPts val="0"/>
              </a:spcBef>
              <a:spcAft>
                <a:spcPts val="0"/>
              </a:spcAft>
              <a:buNone/>
              <a:defRPr sz="1400" spc="-40" baseline="0">
                <a:solidFill>
                  <a:srgbClr val="FFFFFF"/>
                </a:solidFill>
                <a:latin typeface="Segoe UI"/>
                <a:cs typeface="Segoe U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rgbClr val="FFFFFF"/>
                </a:solidFill>
                <a:latin typeface="Segoe UI"/>
                <a:cs typeface="Segoe UI"/>
              </a:defRPr>
            </a:lvl1pPr>
          </a:lstStyle>
          <a:p>
            <a:r>
              <a:rPr lang="en-US" dirty="0" smtClean="0"/>
              <a:t>Click to edit subtitle</a:t>
            </a:r>
            <a:endParaRPr lang="en-US" dirty="0"/>
          </a:p>
        </p:txBody>
      </p:sp>
      <p:sp>
        <p:nvSpPr>
          <p:cNvPr id="19"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r>
              <a:rPr lang="en-US" dirty="0" smtClean="0">
                <a:latin typeface="Segoe UI"/>
                <a:ea typeface="Segoe UI"/>
                <a:cs typeface="Segoe UI"/>
              </a:rPr>
              <a:t>PAGE </a:t>
            </a:r>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0721" y="1804988"/>
            <a:ext cx="3886200" cy="639763"/>
          </a:xfrm>
          <a:prstGeom prst="rect">
            <a:avLst/>
          </a:prstGeom>
        </p:spPr>
        <p:txBody>
          <a:bodyPr lIns="0" anchor="t">
            <a:noAutofit/>
          </a:bodyPr>
          <a:lstStyle>
            <a:lvl1pPr marL="0" indent="0">
              <a:buNone/>
              <a:defRPr sz="1800" b="1" cap="none" spc="50" baseline="0">
                <a:solidFill>
                  <a:srgbClr val="FFFFFF"/>
                </a:solidFill>
                <a:latin typeface="Segoe UI"/>
                <a:ea typeface="Segoe UI"/>
                <a:cs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789830" y="1804988"/>
            <a:ext cx="3889375" cy="639763"/>
          </a:xfrm>
          <a:prstGeom prst="rect">
            <a:avLst/>
          </a:prstGeom>
        </p:spPr>
        <p:txBody>
          <a:bodyPr lIns="0" anchor="t">
            <a:noAutofit/>
          </a:bodyPr>
          <a:lstStyle>
            <a:lvl1pPr marL="0" indent="0">
              <a:buNone/>
              <a:defRPr lang="en-US" sz="1800" b="1" kern="1200" cap="none" spc="50" baseline="0" dirty="0" smtClean="0">
                <a:solidFill>
                  <a:srgbClr val="FFFFFF"/>
                </a:solidFill>
                <a:latin typeface="Segoe UI"/>
                <a:ea typeface="Segoe UI"/>
                <a:cs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9" name="Title 1"/>
          <p:cNvSpPr>
            <a:spLocks noGrp="1"/>
          </p:cNvSpPr>
          <p:nvPr>
            <p:ph type="title"/>
          </p:nvPr>
        </p:nvSpPr>
        <p:spPr>
          <a:xfrm>
            <a:off x="420533" y="249237"/>
            <a:ext cx="8229600" cy="1143000"/>
          </a:xfrm>
        </p:spPr>
        <p:txBody>
          <a:bodyPr lIns="0"/>
          <a:lstStyle>
            <a:lvl1pPr algn="l">
              <a:defRPr>
                <a:solidFill>
                  <a:srgbClr val="FFFFFF"/>
                </a:solidFill>
              </a:defRPr>
            </a:lvl1pPr>
          </a:lstStyle>
          <a:p>
            <a:r>
              <a:rPr lang="en-US" dirty="0" smtClean="0"/>
              <a:t>Click to edit Master title style</a:t>
            </a:r>
            <a:endParaRPr lang="en-US" dirty="0"/>
          </a:p>
        </p:txBody>
      </p:sp>
      <p:sp>
        <p:nvSpPr>
          <p:cNvPr id="12" name="Text Placeholder 3"/>
          <p:cNvSpPr>
            <a:spLocks noGrp="1"/>
          </p:cNvSpPr>
          <p:nvPr>
            <p:ph type="body" sz="half" idx="24"/>
          </p:nvPr>
        </p:nvSpPr>
        <p:spPr>
          <a:xfrm>
            <a:off x="457200" y="5943600"/>
            <a:ext cx="7162800" cy="304800"/>
          </a:xfrm>
          <a:prstGeom prst="rect">
            <a:avLst/>
          </a:prstGeom>
        </p:spPr>
        <p:txBody>
          <a:bodyPr lIns="0">
            <a:noAutofit/>
          </a:bodyPr>
          <a:lstStyle>
            <a:lvl1pPr marL="0" indent="0">
              <a:lnSpc>
                <a:spcPts val="1800"/>
              </a:lnSpc>
              <a:spcBef>
                <a:spcPts val="0"/>
              </a:spcBef>
              <a:spcAft>
                <a:spcPts val="0"/>
              </a:spcAft>
              <a:buNone/>
              <a:defRPr sz="1400" spc="-40" baseline="0">
                <a:solidFill>
                  <a:srgbClr val="FFFFFF"/>
                </a:solidFill>
                <a:latin typeface="Segoe UI"/>
                <a:cs typeface="Segoe U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rgbClr val="FFFFFF"/>
                </a:solidFill>
                <a:latin typeface="Segoe UI"/>
                <a:cs typeface="Segoe UI"/>
              </a:defRPr>
            </a:lvl1pPr>
          </a:lstStyle>
          <a:p>
            <a:r>
              <a:rPr lang="en-US" dirty="0" smtClean="0"/>
              <a:t>Click to edit subtitle</a:t>
            </a:r>
            <a:endParaRPr lang="en-US" dirty="0"/>
          </a:p>
        </p:txBody>
      </p:sp>
      <p:sp>
        <p:nvSpPr>
          <p:cNvPr id="21" name="Content Placeholder 2"/>
          <p:cNvSpPr>
            <a:spLocks noGrp="1"/>
          </p:cNvSpPr>
          <p:nvPr>
            <p:ph sz="half" idx="26"/>
          </p:nvPr>
        </p:nvSpPr>
        <p:spPr>
          <a:xfrm>
            <a:off x="457200" y="2441003"/>
            <a:ext cx="3886200" cy="3502597"/>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2" name="Content Placeholder 2"/>
          <p:cNvSpPr>
            <a:spLocks noGrp="1"/>
          </p:cNvSpPr>
          <p:nvPr>
            <p:ph sz="half" idx="27"/>
          </p:nvPr>
        </p:nvSpPr>
        <p:spPr>
          <a:xfrm>
            <a:off x="4789398" y="2441003"/>
            <a:ext cx="3886200" cy="3502597"/>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5"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r>
              <a:rPr lang="en-US" dirty="0" smtClean="0">
                <a:latin typeface="Segoe UI"/>
                <a:ea typeface="Segoe UI"/>
                <a:cs typeface="Segoe UI"/>
              </a:rPr>
              <a:t>PAGE </a:t>
            </a:r>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rgbClr val="FFFFFF"/>
                </a:solidFill>
                <a:latin typeface="Segoe UI"/>
                <a:cs typeface="Segoe UI"/>
              </a:defRPr>
            </a:lvl1pPr>
          </a:lstStyle>
          <a:p>
            <a:r>
              <a:rPr lang="en-US" dirty="0" smtClean="0"/>
              <a:t>Click to edit subtitle</a:t>
            </a:r>
            <a:endParaRPr lang="en-US" dirty="0"/>
          </a:p>
        </p:txBody>
      </p:sp>
      <p:sp>
        <p:nvSpPr>
          <p:cNvPr id="16" name="Title 1"/>
          <p:cNvSpPr>
            <a:spLocks noGrp="1"/>
          </p:cNvSpPr>
          <p:nvPr>
            <p:ph type="title"/>
          </p:nvPr>
        </p:nvSpPr>
        <p:spPr>
          <a:xfrm>
            <a:off x="420535" y="249237"/>
            <a:ext cx="8275875" cy="1143000"/>
          </a:xfrm>
        </p:spPr>
        <p:txBody>
          <a:bodyPr lIns="0"/>
          <a:lstStyle>
            <a:lvl1pPr algn="l">
              <a:defRPr/>
            </a:lvl1pPr>
          </a:lstStyle>
          <a:p>
            <a:r>
              <a:rPr lang="en-US" dirty="0" smtClean="0"/>
              <a:t>Click to edit Master title style</a:t>
            </a:r>
            <a:endParaRPr lang="en-US" dirty="0"/>
          </a:p>
        </p:txBody>
      </p:sp>
      <p:sp>
        <p:nvSpPr>
          <p:cNvPr id="13" name="Text Placeholder 3"/>
          <p:cNvSpPr>
            <a:spLocks noGrp="1"/>
          </p:cNvSpPr>
          <p:nvPr>
            <p:ph type="body" sz="half" idx="2"/>
          </p:nvPr>
        </p:nvSpPr>
        <p:spPr>
          <a:xfrm>
            <a:off x="457200" y="5943600"/>
            <a:ext cx="7162800" cy="304800"/>
          </a:xfrm>
          <a:prstGeom prst="rect">
            <a:avLst/>
          </a:prstGeom>
        </p:spPr>
        <p:txBody>
          <a:bodyPr lIns="0">
            <a:noAutofit/>
          </a:bodyPr>
          <a:lstStyle>
            <a:lvl1pPr marL="0" indent="0">
              <a:lnSpc>
                <a:spcPts val="1800"/>
              </a:lnSpc>
              <a:spcBef>
                <a:spcPts val="0"/>
              </a:spcBef>
              <a:spcAft>
                <a:spcPts val="0"/>
              </a:spcAft>
              <a:buNone/>
              <a:defRPr sz="1400" spc="-40" baseline="0">
                <a:solidFill>
                  <a:srgbClr val="FFFFFF"/>
                </a:solidFill>
                <a:latin typeface="Segoe UI"/>
                <a:cs typeface="Segoe U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Content Placeholder 14"/>
          <p:cNvSpPr>
            <a:spLocks noGrp="1"/>
          </p:cNvSpPr>
          <p:nvPr>
            <p:ph sz="quarter" idx="18"/>
          </p:nvPr>
        </p:nvSpPr>
        <p:spPr>
          <a:xfrm>
            <a:off x="460722" y="1804989"/>
            <a:ext cx="7179371" cy="4138612"/>
          </a:xfrm>
          <a:prstGeom prst="rect">
            <a:avLst/>
          </a:prstGeom>
        </p:spPr>
        <p:txBody>
          <a:bodyPr/>
          <a:lstStyle>
            <a:lvl1pPr>
              <a:buClr>
                <a:schemeClr val="bg1"/>
              </a:buClr>
              <a:buFont typeface="Wingdings" charset="2"/>
              <a:buChar char="§"/>
              <a:defRPr sz="1800">
                <a:solidFill>
                  <a:srgbClr val="FFFFFF"/>
                </a:solidFill>
                <a:latin typeface="Segoe UI"/>
                <a:cs typeface="Segoe UI"/>
              </a:defRPr>
            </a:lvl1pPr>
            <a:lvl2pPr>
              <a:buClr>
                <a:schemeClr val="bg1"/>
              </a:buClr>
              <a:buFont typeface="Wingdings" charset="2"/>
              <a:buChar char="§"/>
              <a:defRPr sz="1600">
                <a:solidFill>
                  <a:srgbClr val="FFFFFF"/>
                </a:solidFill>
                <a:latin typeface="Segoe UI"/>
                <a:cs typeface="Segoe UI"/>
              </a:defRPr>
            </a:lvl2pPr>
            <a:lvl3pPr>
              <a:buClr>
                <a:schemeClr val="bg1"/>
              </a:buClr>
              <a:buFont typeface="Wingdings" charset="2"/>
              <a:buChar char="§"/>
              <a:defRPr sz="1400">
                <a:solidFill>
                  <a:srgbClr val="FFFFFF"/>
                </a:solidFill>
                <a:latin typeface="Segoe UI"/>
                <a:cs typeface="Segoe UI"/>
              </a:defRPr>
            </a:lvl3pPr>
            <a:lvl4pPr>
              <a:buClr>
                <a:schemeClr val="bg1"/>
              </a:buClr>
              <a:buFont typeface="Wingdings" charset="2"/>
              <a:buChar char="§"/>
              <a:defRPr sz="1400">
                <a:solidFill>
                  <a:srgbClr val="FFFFFF"/>
                </a:solidFill>
                <a:latin typeface="Segoe UI"/>
                <a:cs typeface="Segoe UI"/>
              </a:defRPr>
            </a:lvl4pPr>
            <a:lvl5pPr>
              <a:buClr>
                <a:schemeClr val="bg1"/>
              </a:buClr>
              <a:buFont typeface="Wingdings" charset="2"/>
              <a:buChar char="§"/>
              <a:defRPr sz="1400">
                <a:solidFill>
                  <a:srgbClr val="FFFFFF"/>
                </a:solidFill>
                <a:latin typeface="Segoe UI"/>
                <a:cs typeface="Segoe U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r>
              <a:rPr lang="en-US" smtClean="0">
                <a:latin typeface="Segoe UI"/>
                <a:ea typeface="Segoe UI"/>
                <a:cs typeface="Segoe UI"/>
              </a:rPr>
              <a:t>PAGE </a:t>
            </a:r>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ext uri="{BB962C8B-B14F-4D97-AF65-F5344CB8AC3E}">
        <p14:creationId xmlns:p14="http://schemas.microsoft.com/office/powerpoint/2010/main" val="169134935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773110"/>
            <a:ext cx="7683913" cy="738664"/>
          </a:xfrm>
        </p:spPr>
        <p:txBody>
          <a:bodyPr>
            <a:spAutoFit/>
          </a:bodyPr>
          <a:lstStyle>
            <a:lvl1pPr algn="l" defTabSz="685835" rtl="0" eaLnBrk="1" latinLnBrk="0" hangingPunct="1">
              <a:lnSpc>
                <a:spcPct val="90000"/>
              </a:lnSpc>
              <a:spcBef>
                <a:spcPct val="0"/>
              </a:spcBef>
              <a:buNone/>
              <a:defRPr lang="en-US" sz="5000" b="0" kern="1200" cap="none" spc="-113" dirty="0">
                <a:ln w="3175">
                  <a:noFill/>
                </a:ln>
                <a:gradFill flip="none" rotWithShape="1">
                  <a:gsLst>
                    <a:gs pos="0">
                      <a:schemeClr val="tx1"/>
                    </a:gs>
                    <a:gs pos="86000">
                      <a:schemeClr val="tx1"/>
                    </a:gs>
                  </a:gsLst>
                  <a:lin ang="5400000" scaled="0"/>
                  <a:tileRect/>
                </a:gradFill>
                <a:effectLst>
                  <a:outerShdw blurRad="190500" algn="ctr" rotWithShape="0">
                    <a:schemeClr val="tx2">
                      <a:lumMod val="10000"/>
                      <a:alpha val="65000"/>
                    </a:schemeClr>
                  </a:outerShdw>
                </a:effectLst>
                <a:latin typeface="Segoe UI Light"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7662" y="4299442"/>
            <a:ext cx="7683914" cy="507831"/>
          </a:xfrm>
        </p:spPr>
        <p:txBody>
          <a:bodyPr>
            <a:spAutoFit/>
          </a:bodyPr>
          <a:lstStyle>
            <a:lvl1pPr marL="0" indent="0" algn="l" defTabSz="685835" rtl="0" eaLnBrk="1" latinLnBrk="0" hangingPunct="1">
              <a:lnSpc>
                <a:spcPct val="90000"/>
              </a:lnSpc>
              <a:spcBef>
                <a:spcPct val="0"/>
              </a:spcBef>
              <a:buFontTx/>
              <a:buNone/>
              <a:defRPr lang="en-US" sz="3000" b="0" kern="1200" cap="none" spc="-113" dirty="0">
                <a:ln w="3175">
                  <a:noFill/>
                </a:ln>
                <a:gradFill flip="none" rotWithShape="1">
                  <a:gsLst>
                    <a:gs pos="0">
                      <a:schemeClr val="tx1"/>
                    </a:gs>
                    <a:gs pos="86000">
                      <a:schemeClr val="tx1"/>
                    </a:gs>
                  </a:gsLst>
                  <a:lin ang="5400000" scaled="0"/>
                  <a:tileRect/>
                </a:gradFill>
                <a:effectLst>
                  <a:outerShdw blurRad="190500" algn="ctr" rotWithShape="0">
                    <a:schemeClr val="tx2">
                      <a:lumMod val="10000"/>
                      <a:alpha val="65000"/>
                    </a:schemeClr>
                  </a:outerShdw>
                </a:effectLst>
                <a:latin typeface="Segoe UI Light" pitchFamily="34" charset="0"/>
                <a:ea typeface="+mn-ea"/>
                <a:cs typeface="Arial" charset="0"/>
              </a:defRPr>
            </a:lvl1pPr>
            <a:lvl2pPr marL="342918" indent="0" algn="ctr">
              <a:buNone/>
              <a:defRPr>
                <a:solidFill>
                  <a:schemeClr val="tx1">
                    <a:tint val="75000"/>
                  </a:schemeClr>
                </a:solidFill>
              </a:defRPr>
            </a:lvl2pPr>
            <a:lvl3pPr marL="685835" indent="0" algn="ctr">
              <a:buNone/>
              <a:defRPr>
                <a:solidFill>
                  <a:schemeClr val="tx1">
                    <a:tint val="75000"/>
                  </a:schemeClr>
                </a:solidFill>
              </a:defRPr>
            </a:lvl3pPr>
            <a:lvl4pPr marL="1028753" indent="0" algn="ctr">
              <a:buNone/>
              <a:defRPr>
                <a:solidFill>
                  <a:schemeClr val="tx1">
                    <a:tint val="75000"/>
                  </a:schemeClr>
                </a:solidFill>
              </a:defRPr>
            </a:lvl4pPr>
            <a:lvl5pPr marL="1371671" indent="0" algn="ctr">
              <a:buNone/>
              <a:defRPr>
                <a:solidFill>
                  <a:schemeClr val="tx1">
                    <a:tint val="75000"/>
                  </a:schemeClr>
                </a:solidFill>
              </a:defRPr>
            </a:lvl5pPr>
            <a:lvl6pPr marL="1714588" indent="0" algn="ctr">
              <a:buNone/>
              <a:defRPr>
                <a:solidFill>
                  <a:schemeClr val="tx1">
                    <a:tint val="75000"/>
                  </a:schemeClr>
                </a:solidFill>
              </a:defRPr>
            </a:lvl6pPr>
            <a:lvl7pPr marL="2057506" indent="0" algn="ctr">
              <a:buNone/>
              <a:defRPr>
                <a:solidFill>
                  <a:schemeClr val="tx1">
                    <a:tint val="75000"/>
                  </a:schemeClr>
                </a:solidFill>
              </a:defRPr>
            </a:lvl7pPr>
            <a:lvl8pPr marL="2400424" indent="0" algn="ctr">
              <a:buNone/>
              <a:defRPr>
                <a:solidFill>
                  <a:schemeClr val="tx1">
                    <a:tint val="75000"/>
                  </a:schemeClr>
                </a:solidFill>
              </a:defRPr>
            </a:lvl8pPr>
            <a:lvl9pPr marL="2743341"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015987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IE9 Blue Title Slide">
    <p:spTree>
      <p:nvGrpSpPr>
        <p:cNvPr id="1" name=""/>
        <p:cNvGrpSpPr/>
        <p:nvPr/>
      </p:nvGrpSpPr>
      <p:grpSpPr>
        <a:xfrm>
          <a:off x="0" y="0"/>
          <a:ext cx="0" cy="0"/>
          <a:chOff x="0" y="0"/>
          <a:chExt cx="0" cy="0"/>
        </a:xfrm>
      </p:grpSpPr>
      <p:pic>
        <p:nvPicPr>
          <p:cNvPr id="9" name="Picture 4" descr="\\files01\ClientFiles\Microsoft\Windows\WindowsInternetExplorer\5844_WinIE9_VisualID_Guidelines\5844_Epro\FromDesign\11 x 8.5 Backgrounds\5844_IE9_Backgrounds-Blue_header.jpg"/>
          <p:cNvPicPr>
            <a:picLocks noChangeAspect="1" noChangeArrowheads="1"/>
          </p:cNvPicPr>
          <p:nvPr userDrawn="1"/>
        </p:nvPicPr>
        <p:blipFill>
          <a:blip r:embed="rId2" cstate="print"/>
          <a:stretch>
            <a:fillRect/>
          </a:stretch>
        </p:blipFill>
        <p:spPr bwMode="hidden">
          <a:xfrm>
            <a:off x="0" y="1"/>
            <a:ext cx="9144000" cy="6862764"/>
          </a:xfrm>
          <a:prstGeom prst="rect">
            <a:avLst/>
          </a:prstGeom>
          <a:noFill/>
        </p:spPr>
      </p:pic>
      <p:sp>
        <p:nvSpPr>
          <p:cNvPr id="10" name="Text Box 3"/>
          <p:cNvSpPr txBox="1">
            <a:spLocks noChangeArrowheads="1"/>
          </p:cNvSpPr>
          <p:nvPr userDrawn="1"/>
        </p:nvSpPr>
        <p:spPr bwMode="blackWhite">
          <a:xfrm>
            <a:off x="381000" y="5808497"/>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b="0" i="0" dirty="0">
                <a:solidFill>
                  <a:schemeClr val="bg1"/>
                </a:solidFill>
                <a:latin typeface="Segoe UI"/>
                <a:cs typeface="Segoe UI"/>
              </a:rPr>
              <a:t>© </a:t>
            </a:r>
            <a:r>
              <a:rPr lang="en-US" sz="700" b="0" i="0" dirty="0" smtClean="0">
                <a:solidFill>
                  <a:schemeClr val="bg1"/>
                </a:solidFill>
                <a:latin typeface="Segoe UI"/>
                <a:cs typeface="Segoe UI"/>
              </a:rPr>
              <a:t>2010 Microsoft </a:t>
            </a:r>
            <a:r>
              <a:rPr lang="en-US" sz="700" b="0" i="0" dirty="0">
                <a:solidFill>
                  <a:schemeClr val="bg1"/>
                </a:solidFill>
                <a:latin typeface="Segoe UI"/>
                <a:cs typeface="Segoe UI"/>
              </a:rPr>
              <a:t>Corporation. All rights reserved. Microsoft, Windows, </a:t>
            </a:r>
            <a:r>
              <a:rPr lang="en-US" sz="700" b="0" i="0" dirty="0" smtClean="0">
                <a:solidFill>
                  <a:schemeClr val="bg1"/>
                </a:solidFill>
                <a:latin typeface="Segoe UI"/>
                <a:cs typeface="Segoe UI"/>
              </a:rPr>
              <a:t>Internet Explorer</a:t>
            </a:r>
            <a:r>
              <a:rPr lang="en-US" sz="700" b="0" i="0" baseline="0" dirty="0" smtClean="0">
                <a:solidFill>
                  <a:schemeClr val="bg1"/>
                </a:solidFill>
                <a:latin typeface="Segoe UI"/>
                <a:cs typeface="Segoe UI"/>
              </a:rPr>
              <a:t> </a:t>
            </a:r>
            <a:r>
              <a:rPr lang="en-US" sz="700" b="0" i="0" dirty="0" smtClean="0">
                <a:solidFill>
                  <a:schemeClr val="bg1"/>
                </a:solidFill>
                <a:latin typeface="Segoe UI"/>
                <a:cs typeface="Segoe UI"/>
              </a:rPr>
              <a:t>and </a:t>
            </a:r>
            <a:r>
              <a:rPr lang="en-US" sz="700" b="0" i="0" dirty="0">
                <a:solidFill>
                  <a:schemeClr val="bg1"/>
                </a:solidFill>
                <a:latin typeface="Segoe UI"/>
                <a:cs typeface="Segoe UI"/>
              </a:rPr>
              <a:t>other product names are or may be registered trademarks and/or trademarks in the U.S. and/or other countries.</a:t>
            </a:r>
          </a:p>
          <a:p>
            <a:pPr algn="ctr" defTabSz="914099" eaLnBrk="0" hangingPunct="0"/>
            <a:r>
              <a:rPr lang="en-US" sz="700" b="0" i="0" dirty="0">
                <a:solidFill>
                  <a:schemeClr val="bg1"/>
                </a:solidFill>
                <a:latin typeface="Segoe UI"/>
                <a:cs typeface="Segoe U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b="0" i="0" dirty="0">
                <a:solidFill>
                  <a:schemeClr val="bg1"/>
                </a:solidFill>
                <a:latin typeface="Segoe UI"/>
                <a:cs typeface="Segoe UI"/>
              </a:rPr>
            </a:br>
            <a:r>
              <a:rPr lang="en-US" sz="700" b="0" i="0" dirty="0">
                <a:solidFill>
                  <a:schemeClr val="bg1"/>
                </a:solidFill>
                <a:latin typeface="Segoe UI"/>
                <a:cs typeface="Segoe UI"/>
              </a:rPr>
              <a:t>MICROSOFT MAKES NO WARRANTIES, EXPRESS, IMPLIED OR STATUTORY, AS TO THE INFORMATION IN THIS PRESENTATION.</a:t>
            </a:r>
          </a:p>
        </p:txBody>
      </p:sp>
      <p:pic>
        <p:nvPicPr>
          <p:cNvPr id="6" name="Picture 5"/>
          <p:cNvPicPr>
            <a:picLocks noChangeAspect="1"/>
          </p:cNvPicPr>
          <p:nvPr userDrawn="1"/>
        </p:nvPicPr>
        <p:blipFill>
          <a:blip r:embed="rId3" cstate="print"/>
          <a:stretch>
            <a:fillRect/>
          </a:stretch>
        </p:blipFill>
        <p:spPr bwMode="black">
          <a:xfrm>
            <a:off x="2750121" y="2967074"/>
            <a:ext cx="3516122" cy="720517"/>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chemeClr val="bg1">
                    <a:lumMod val="85000"/>
                  </a:schemeClr>
                </a:solidFill>
                <a:latin typeface="Segoe UI"/>
                <a:cs typeface="Segoe UI"/>
              </a:defRPr>
            </a:lvl1pPr>
          </a:lstStyle>
          <a:p>
            <a:r>
              <a:rPr lang="en-US" dirty="0" smtClean="0"/>
              <a:t>Click to edit subtitle</a:t>
            </a:r>
            <a:endParaRPr lang="en-US" dirty="0"/>
          </a:p>
        </p:txBody>
      </p:sp>
      <p:sp>
        <p:nvSpPr>
          <p:cNvPr id="16" name="Title 1"/>
          <p:cNvSpPr>
            <a:spLocks noGrp="1"/>
          </p:cNvSpPr>
          <p:nvPr>
            <p:ph type="title"/>
          </p:nvPr>
        </p:nvSpPr>
        <p:spPr>
          <a:xfrm>
            <a:off x="420535" y="249237"/>
            <a:ext cx="8275875" cy="1143000"/>
          </a:xfrm>
        </p:spPr>
        <p:txBody>
          <a:bodyPr lIns="0"/>
          <a:lstStyle>
            <a:lvl1pPr algn="l">
              <a:defRPr>
                <a:solidFill>
                  <a:schemeClr val="bg1"/>
                </a:solidFill>
              </a:defRPr>
            </a:lvl1pPr>
          </a:lstStyle>
          <a:p>
            <a:r>
              <a:rPr lang="en-US" dirty="0" smtClean="0"/>
              <a:t>Click to edit Master title style</a:t>
            </a:r>
            <a:endParaRPr lang="en-US" dirty="0"/>
          </a:p>
        </p:txBody>
      </p:sp>
      <p:sp>
        <p:nvSpPr>
          <p:cNvPr id="15" name="Content Placeholder 14"/>
          <p:cNvSpPr>
            <a:spLocks noGrp="1"/>
          </p:cNvSpPr>
          <p:nvPr>
            <p:ph sz="quarter" idx="18"/>
          </p:nvPr>
        </p:nvSpPr>
        <p:spPr>
          <a:xfrm>
            <a:off x="460722" y="1804989"/>
            <a:ext cx="7179371" cy="4138612"/>
          </a:xfrm>
          <a:prstGeom prst="rect">
            <a:avLst/>
          </a:prstGeom>
        </p:spPr>
        <p:txBody>
          <a:bodyPr/>
          <a:lstStyle>
            <a:lvl1pPr>
              <a:buClr>
                <a:schemeClr val="bg1"/>
              </a:buClr>
              <a:buFont typeface="Wingdings" charset="2"/>
              <a:buChar char="§"/>
              <a:defRPr sz="1800">
                <a:solidFill>
                  <a:srgbClr val="FFFFFF"/>
                </a:solidFill>
                <a:latin typeface="Segoe UI"/>
                <a:cs typeface="Segoe UI"/>
              </a:defRPr>
            </a:lvl1pPr>
            <a:lvl2pPr>
              <a:buClr>
                <a:schemeClr val="bg1"/>
              </a:buClr>
              <a:buFont typeface="Wingdings" charset="2"/>
              <a:buChar char="§"/>
              <a:defRPr sz="1600">
                <a:solidFill>
                  <a:srgbClr val="FFFFFF"/>
                </a:solidFill>
                <a:latin typeface="Segoe UI"/>
                <a:cs typeface="Segoe UI"/>
              </a:defRPr>
            </a:lvl2pPr>
            <a:lvl3pPr>
              <a:buClr>
                <a:schemeClr val="bg1"/>
              </a:buClr>
              <a:buFont typeface="Wingdings" charset="2"/>
              <a:buChar char="§"/>
              <a:defRPr sz="1400">
                <a:solidFill>
                  <a:srgbClr val="FFFFFF"/>
                </a:solidFill>
                <a:latin typeface="Segoe UI"/>
                <a:cs typeface="Segoe UI"/>
              </a:defRPr>
            </a:lvl3pPr>
            <a:lvl4pPr>
              <a:buClr>
                <a:schemeClr val="bg1"/>
              </a:buClr>
              <a:buFont typeface="Wingdings" charset="2"/>
              <a:buChar char="§"/>
              <a:defRPr sz="1400">
                <a:solidFill>
                  <a:srgbClr val="FFFFFF"/>
                </a:solidFill>
                <a:latin typeface="Segoe UI"/>
                <a:cs typeface="Segoe UI"/>
              </a:defRPr>
            </a:lvl4pPr>
            <a:lvl5pPr>
              <a:buClr>
                <a:schemeClr val="bg1"/>
              </a:buClr>
              <a:buFont typeface="Wingdings" charset="2"/>
              <a:buChar char="§"/>
              <a:defRPr sz="1400">
                <a:solidFill>
                  <a:srgbClr val="FFFFFF"/>
                </a:solidFill>
                <a:latin typeface="Segoe UI"/>
                <a:cs typeface="Segoe U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ext uri="{BB962C8B-B14F-4D97-AF65-F5344CB8AC3E}">
        <p14:creationId xmlns:p14="http://schemas.microsoft.com/office/powerpoint/2010/main" val="331631954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out Subtitle">
    <p:spTree>
      <p:nvGrpSpPr>
        <p:cNvPr id="1" name=""/>
        <p:cNvGrpSpPr/>
        <p:nvPr/>
      </p:nvGrpSpPr>
      <p:grpSpPr>
        <a:xfrm>
          <a:off x="0" y="0"/>
          <a:ext cx="0" cy="0"/>
          <a:chOff x="0" y="0"/>
          <a:chExt cx="0" cy="0"/>
        </a:xfrm>
      </p:grpSpPr>
      <p:sp>
        <p:nvSpPr>
          <p:cNvPr id="16" name="Title 1"/>
          <p:cNvSpPr>
            <a:spLocks noGrp="1"/>
          </p:cNvSpPr>
          <p:nvPr>
            <p:ph type="title"/>
          </p:nvPr>
        </p:nvSpPr>
        <p:spPr>
          <a:xfrm>
            <a:off x="420535" y="249237"/>
            <a:ext cx="8275875" cy="1143000"/>
          </a:xfrm>
        </p:spPr>
        <p:txBody>
          <a:bodyPr lIns="0"/>
          <a:lstStyle>
            <a:lvl1pPr algn="l">
              <a:defRPr>
                <a:solidFill>
                  <a:schemeClr val="bg1"/>
                </a:solidFill>
              </a:defRPr>
            </a:lvl1pPr>
          </a:lstStyle>
          <a:p>
            <a:r>
              <a:rPr lang="en-US" dirty="0" smtClean="0"/>
              <a:t>Click to edit Master title style</a:t>
            </a:r>
            <a:endParaRPr lang="en-US" dirty="0"/>
          </a:p>
        </p:txBody>
      </p:sp>
      <p:sp>
        <p:nvSpPr>
          <p:cNvPr id="15" name="Content Placeholder 14"/>
          <p:cNvSpPr>
            <a:spLocks noGrp="1"/>
          </p:cNvSpPr>
          <p:nvPr>
            <p:ph sz="quarter" idx="18"/>
          </p:nvPr>
        </p:nvSpPr>
        <p:spPr>
          <a:xfrm>
            <a:off x="460722" y="1574079"/>
            <a:ext cx="8258405" cy="4138612"/>
          </a:xfrm>
          <a:prstGeom prst="rect">
            <a:avLst/>
          </a:prstGeom>
        </p:spPr>
        <p:txBody>
          <a:bodyPr/>
          <a:lstStyle>
            <a:lvl1pPr>
              <a:spcBef>
                <a:spcPts val="600"/>
              </a:spcBef>
              <a:buClr>
                <a:schemeClr val="bg1"/>
              </a:buClr>
              <a:buFont typeface="Wingdings" charset="2"/>
              <a:buChar char="§"/>
              <a:defRPr sz="1800">
                <a:solidFill>
                  <a:srgbClr val="FFFFFF"/>
                </a:solidFill>
                <a:latin typeface="Segoe UI"/>
                <a:cs typeface="Segoe UI"/>
              </a:defRPr>
            </a:lvl1pPr>
            <a:lvl2pPr>
              <a:spcBef>
                <a:spcPts val="600"/>
              </a:spcBef>
              <a:buClr>
                <a:schemeClr val="bg1"/>
              </a:buClr>
              <a:buFont typeface="Wingdings" charset="2"/>
              <a:buChar char="§"/>
              <a:defRPr sz="1600">
                <a:solidFill>
                  <a:srgbClr val="FFFFFF"/>
                </a:solidFill>
                <a:latin typeface="Segoe UI"/>
                <a:cs typeface="Segoe UI"/>
              </a:defRPr>
            </a:lvl2pPr>
            <a:lvl3pPr>
              <a:spcBef>
                <a:spcPts val="600"/>
              </a:spcBef>
              <a:buClr>
                <a:schemeClr val="bg1"/>
              </a:buClr>
              <a:buFont typeface="Wingdings" charset="2"/>
              <a:buChar char="§"/>
              <a:defRPr sz="1400">
                <a:solidFill>
                  <a:srgbClr val="FFFFFF"/>
                </a:solidFill>
                <a:latin typeface="Segoe UI"/>
                <a:cs typeface="Segoe UI"/>
              </a:defRPr>
            </a:lvl3pPr>
            <a:lvl4pPr>
              <a:spcBef>
                <a:spcPts val="600"/>
              </a:spcBef>
              <a:buClr>
                <a:schemeClr val="bg1"/>
              </a:buClr>
              <a:buFont typeface="Wingdings" charset="2"/>
              <a:buChar char="§"/>
              <a:defRPr sz="1400">
                <a:solidFill>
                  <a:srgbClr val="FFFFFF"/>
                </a:solidFill>
                <a:latin typeface="Segoe UI"/>
                <a:cs typeface="Segoe UI"/>
              </a:defRPr>
            </a:lvl4pPr>
            <a:lvl5pPr>
              <a:spcBef>
                <a:spcPts val="600"/>
              </a:spcBef>
              <a:buClr>
                <a:schemeClr val="bg1"/>
              </a:buClr>
              <a:buFont typeface="Wingdings" charset="2"/>
              <a:buChar char="§"/>
              <a:defRPr sz="1400">
                <a:solidFill>
                  <a:srgbClr val="FFFFFF"/>
                </a:solidFill>
                <a:latin typeface="Segoe UI"/>
                <a:cs typeface="Segoe U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16" name="Title 1"/>
          <p:cNvSpPr>
            <a:spLocks noGrp="1"/>
          </p:cNvSpPr>
          <p:nvPr>
            <p:ph type="title"/>
          </p:nvPr>
        </p:nvSpPr>
        <p:spPr>
          <a:xfrm>
            <a:off x="420535" y="249237"/>
            <a:ext cx="8275875" cy="1143000"/>
          </a:xfrm>
        </p:spPr>
        <p:txBody>
          <a:bodyPr lIns="0"/>
          <a:lstStyle>
            <a:lvl1pPr algn="l">
              <a:defRPr/>
            </a:lvl1pPr>
          </a:lstStyle>
          <a:p>
            <a:r>
              <a:rPr lang="en-US" dirty="0" smtClean="0"/>
              <a:t>Click to edit Master title style</a:t>
            </a:r>
            <a:endParaRPr lang="en-US" dirty="0"/>
          </a:p>
        </p:txBody>
      </p:sp>
      <p:sp>
        <p:nvSpPr>
          <p:cNvPr id="9" name="Text Placeholder 8"/>
          <p:cNvSpPr>
            <a:spLocks noGrp="1"/>
          </p:cNvSpPr>
          <p:nvPr>
            <p:ph type="body" sz="quarter" idx="14"/>
          </p:nvPr>
        </p:nvSpPr>
        <p:spPr>
          <a:xfrm>
            <a:off x="460722" y="1804989"/>
            <a:ext cx="7179371" cy="4138612"/>
          </a:xfrm>
          <a:prstGeom prst="rect">
            <a:avLst/>
          </a:prstGeom>
        </p:spPr>
        <p:txBody>
          <a:bodyPr>
            <a:noAutofit/>
          </a:bodyPr>
          <a:lstStyle>
            <a:lvl1pPr marL="0" indent="0">
              <a:lnSpc>
                <a:spcPct val="140000"/>
              </a:lnSpc>
              <a:spcBef>
                <a:spcPts val="600"/>
              </a:spcBef>
              <a:spcAft>
                <a:spcPts val="600"/>
              </a:spcAft>
              <a:buClr>
                <a:schemeClr val="tx1">
                  <a:lumMod val="65000"/>
                  <a:lumOff val="35000"/>
                </a:schemeClr>
              </a:buClr>
              <a:buFont typeface="Wingdings" charset="2"/>
              <a:buNone/>
              <a:defRPr lang="en-US" sz="1400" kern="1200" spc="-20" baseline="0" dirty="0" smtClean="0">
                <a:solidFill>
                  <a:srgbClr val="FFFFFF"/>
                </a:solidFill>
                <a:latin typeface="Segoe UI"/>
                <a:ea typeface="Segoe UI"/>
                <a:cs typeface="Segoe UI"/>
              </a:defRPr>
            </a:lvl1pPr>
            <a:lvl2pPr>
              <a:lnSpc>
                <a:spcPct val="140000"/>
              </a:lnSpc>
              <a:spcBef>
                <a:spcPts val="600"/>
              </a:spcBef>
              <a:spcAft>
                <a:spcPts val="600"/>
              </a:spcAft>
              <a:buClr>
                <a:schemeClr val="bg1"/>
              </a:buClr>
              <a:buFont typeface="Wingdings" charset="2"/>
              <a:buChar char="§"/>
              <a:defRPr lang="en-US" sz="1400" kern="1200" spc="-20" baseline="0" dirty="0" smtClean="0">
                <a:solidFill>
                  <a:srgbClr val="FFFFFF"/>
                </a:solidFill>
                <a:latin typeface="Segoe UI"/>
                <a:ea typeface="Segoe UI"/>
                <a:cs typeface="Segoe UI"/>
              </a:defRPr>
            </a:lvl2pPr>
            <a:lvl3pPr>
              <a:lnSpc>
                <a:spcPct val="140000"/>
              </a:lnSpc>
              <a:spcBef>
                <a:spcPts val="600"/>
              </a:spcBef>
              <a:spcAft>
                <a:spcPts val="600"/>
              </a:spcAft>
              <a:buClr>
                <a:schemeClr val="bg1"/>
              </a:buClr>
              <a:buFont typeface="Wingdings" charset="2"/>
              <a:buChar char="§"/>
              <a:defRPr lang="en-US" sz="1400" kern="1200" spc="-20" baseline="0" dirty="0" smtClean="0">
                <a:solidFill>
                  <a:srgbClr val="FFFFFF"/>
                </a:solidFill>
                <a:latin typeface="Segoe UI"/>
                <a:ea typeface="Segoe UI"/>
                <a:cs typeface="Segoe UI"/>
              </a:defRPr>
            </a:lvl3pPr>
            <a:lvl4pPr>
              <a:lnSpc>
                <a:spcPct val="140000"/>
              </a:lnSpc>
              <a:spcBef>
                <a:spcPts val="600"/>
              </a:spcBef>
              <a:spcAft>
                <a:spcPts val="600"/>
              </a:spcAft>
              <a:buClr>
                <a:schemeClr val="bg1"/>
              </a:buClr>
              <a:buFont typeface="Wingdings" charset="2"/>
              <a:buChar char="§"/>
              <a:defRPr lang="en-US" sz="1400" kern="1200" spc="-20" baseline="0" dirty="0" smtClean="0">
                <a:solidFill>
                  <a:srgbClr val="FFFFFF"/>
                </a:solidFill>
                <a:latin typeface="Segoe UI"/>
                <a:ea typeface="Segoe UI"/>
                <a:cs typeface="Segoe UI"/>
              </a:defRPr>
            </a:lvl4pPr>
            <a:lvl5pPr>
              <a:lnSpc>
                <a:spcPct val="140000"/>
              </a:lnSpc>
              <a:spcBef>
                <a:spcPts val="600"/>
              </a:spcBef>
              <a:spcAft>
                <a:spcPts val="600"/>
              </a:spcAft>
              <a:buClr>
                <a:schemeClr val="bg1"/>
              </a:buClr>
              <a:buFont typeface="Wingdings" charset="2"/>
              <a:buChar char="§"/>
              <a:defRPr lang="en-US" sz="1400" kern="1200" spc="-20" baseline="0" dirty="0">
                <a:solidFill>
                  <a:srgbClr val="FFFFFF"/>
                </a:solidFill>
                <a:latin typeface="Segoe UI"/>
                <a:ea typeface="Segoe UI"/>
                <a:cs typeface="Segoe U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chemeClr val="bg1">
                    <a:lumMod val="85000"/>
                  </a:schemeClr>
                </a:solidFill>
                <a:latin typeface="Segoe UI"/>
                <a:cs typeface="Segoe UI"/>
              </a:defRPr>
            </a:lvl1pPr>
          </a:lstStyle>
          <a:p>
            <a:r>
              <a:rPr lang="en-US" dirty="0" smtClean="0"/>
              <a:t>Click to edit subtitle</a:t>
            </a:r>
            <a:endParaRPr lang="en-US" dirty="0"/>
          </a:p>
        </p:txBody>
      </p:sp>
      <p:sp>
        <p:nvSpPr>
          <p:cNvPr id="21"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4989"/>
            <a:ext cx="8239208" cy="1624012"/>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schemeClr val="bg1"/>
              </a:buClr>
              <a:buSzTx/>
              <a:buFont typeface="Wingdings" charset="2"/>
              <a:buChar char="§"/>
              <a:tabLst/>
              <a:defRPr sz="2000" b="0" baseline="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schemeClr val="bg1"/>
              </a:buClr>
              <a:buSzTx/>
              <a:buFont typeface="Wingdings" charset="2"/>
              <a:buChar char="§"/>
              <a:tabLst/>
              <a:defRPr baseline="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schemeClr val="bg1"/>
              </a:buClr>
              <a:buSzTx/>
              <a:buFont typeface="Wingdings" charset="2"/>
              <a:buChar char="§"/>
              <a:tabLst/>
              <a:defRPr baseline="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schemeClr val="bg1"/>
              </a:buClr>
              <a:buSzTx/>
              <a:buFont typeface="Wingdings" charset="2"/>
              <a:buChar char="§"/>
              <a:tabLst/>
              <a:defRPr baseline="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schemeClr val="bg1"/>
              </a:buClr>
              <a:buSzTx/>
              <a:buFont typeface="Wingdings" charset="2"/>
              <a:buChar char="§"/>
              <a:tabLst/>
              <a:defRPr baseline="0">
                <a:solidFill>
                  <a:srgbClr val="FFFFFF"/>
                </a:solidFill>
                <a:latin typeface="Segoe UI"/>
                <a:cs typeface="Segoe U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457200" y="3429000"/>
            <a:ext cx="3886200" cy="2514600"/>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1" name="Title 1"/>
          <p:cNvSpPr>
            <a:spLocks noGrp="1"/>
          </p:cNvSpPr>
          <p:nvPr>
            <p:ph type="title"/>
          </p:nvPr>
        </p:nvSpPr>
        <p:spPr>
          <a:xfrm>
            <a:off x="420535" y="249237"/>
            <a:ext cx="8275875" cy="1143000"/>
          </a:xfrm>
        </p:spPr>
        <p:txBody>
          <a:bodyPr lIns="0"/>
          <a:lstStyle>
            <a:lvl1pPr algn="l">
              <a:defRPr/>
            </a:lvl1pPr>
          </a:lstStyle>
          <a:p>
            <a:r>
              <a:rPr lang="en-US" dirty="0" smtClean="0"/>
              <a:t>Click to edit Master title style</a:t>
            </a:r>
            <a:endParaRPr lang="en-US" dirty="0"/>
          </a:p>
        </p:txBody>
      </p:sp>
      <p:sp>
        <p:nvSpPr>
          <p:cNvPr id="14"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chemeClr val="bg1">
                    <a:lumMod val="85000"/>
                  </a:schemeClr>
                </a:solidFill>
                <a:latin typeface="Segoe UI"/>
                <a:cs typeface="Segoe UI"/>
              </a:defRPr>
            </a:lvl1pPr>
          </a:lstStyle>
          <a:p>
            <a:r>
              <a:rPr lang="en-US" dirty="0" smtClean="0"/>
              <a:t>Click to edit subtitle</a:t>
            </a:r>
            <a:endParaRPr lang="en-US" dirty="0"/>
          </a:p>
        </p:txBody>
      </p:sp>
      <p:sp>
        <p:nvSpPr>
          <p:cNvPr id="20" name="Content Placeholder 2"/>
          <p:cNvSpPr>
            <a:spLocks noGrp="1"/>
          </p:cNvSpPr>
          <p:nvPr>
            <p:ph sz="half" idx="23"/>
          </p:nvPr>
        </p:nvSpPr>
        <p:spPr>
          <a:xfrm>
            <a:off x="4789398" y="3429000"/>
            <a:ext cx="3886200" cy="2514600"/>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4"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above two columns with header">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451799" y="1804989"/>
            <a:ext cx="8239208" cy="361951"/>
          </a:xfrm>
          <a:prstGeom prst="rect">
            <a:avLst/>
          </a:prstGeom>
        </p:spPr>
        <p:txBody>
          <a:bodyPr lIns="0">
            <a:noAutofit/>
          </a:bodyPr>
          <a:lstStyle>
            <a:lvl1pPr marL="0" indent="0">
              <a:buFont typeface="Arial" pitchFamily="34" charset="0"/>
              <a:buNone/>
              <a:defRPr sz="1800" b="1" cap="none" baseline="0">
                <a:solidFill>
                  <a:srgbClr val="FFFFFF"/>
                </a:solidFill>
                <a:latin typeface="Segoe UI"/>
                <a:cs typeface="Segoe UI"/>
              </a:defRPr>
            </a:lvl1pPr>
          </a:lstStyle>
          <a:p>
            <a:pPr lvl="0"/>
            <a:r>
              <a:rPr lang="en-US" dirty="0" smtClean="0"/>
              <a:t>Click to add header</a:t>
            </a:r>
            <a:endParaRPr lang="en-US" dirty="0"/>
          </a:p>
        </p:txBody>
      </p:sp>
      <p:sp>
        <p:nvSpPr>
          <p:cNvPr id="14" name="Text Placeholder 12"/>
          <p:cNvSpPr>
            <a:spLocks noGrp="1"/>
          </p:cNvSpPr>
          <p:nvPr>
            <p:ph type="body" sz="quarter" idx="16" hasCustomPrompt="1"/>
          </p:nvPr>
        </p:nvSpPr>
        <p:spPr>
          <a:xfrm>
            <a:off x="477292" y="3429001"/>
            <a:ext cx="8219116" cy="361951"/>
          </a:xfrm>
          <a:prstGeom prst="rect">
            <a:avLst/>
          </a:prstGeom>
        </p:spPr>
        <p:txBody>
          <a:bodyPr lIns="0">
            <a:noAutofit/>
          </a:bodyPr>
          <a:lstStyle>
            <a:lvl1pPr marL="0" indent="0">
              <a:buFont typeface="Arial" pitchFamily="34" charset="0"/>
              <a:buNone/>
              <a:defRPr sz="1800" b="1" cap="none" baseline="0">
                <a:solidFill>
                  <a:srgbClr val="FFFFFF"/>
                </a:solidFill>
                <a:latin typeface="Segoe UI"/>
                <a:cs typeface="Segoe UI"/>
              </a:defRPr>
            </a:lvl1pPr>
          </a:lstStyle>
          <a:p>
            <a:pPr lvl="0"/>
            <a:r>
              <a:rPr lang="en-US" dirty="0" smtClean="0"/>
              <a:t>Click to add header</a:t>
            </a:r>
            <a:endParaRPr lang="en-US" dirty="0"/>
          </a:p>
        </p:txBody>
      </p:sp>
      <p:sp>
        <p:nvSpPr>
          <p:cNvPr id="22" name="Title 1"/>
          <p:cNvSpPr>
            <a:spLocks noGrp="1"/>
          </p:cNvSpPr>
          <p:nvPr>
            <p:ph type="title"/>
          </p:nvPr>
        </p:nvSpPr>
        <p:spPr>
          <a:xfrm>
            <a:off x="420535" y="249237"/>
            <a:ext cx="8275875" cy="1143000"/>
          </a:xfrm>
        </p:spPr>
        <p:txBody>
          <a:bodyPr lIns="0"/>
          <a:lstStyle>
            <a:lvl1pPr algn="l">
              <a:defRPr>
                <a:solidFill>
                  <a:srgbClr val="FFFFFF"/>
                </a:solidFill>
              </a:defRPr>
            </a:lvl1pPr>
          </a:lstStyle>
          <a:p>
            <a:r>
              <a:rPr lang="en-US" dirty="0" smtClean="0"/>
              <a:t>Click to edit Master title style</a:t>
            </a:r>
            <a:endParaRPr lang="en-US" dirty="0"/>
          </a:p>
        </p:txBody>
      </p:sp>
      <p:sp>
        <p:nvSpPr>
          <p:cNvPr id="23"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chemeClr val="bg1">
                    <a:lumMod val="85000"/>
                  </a:schemeClr>
                </a:solidFill>
                <a:latin typeface="Segoe UI"/>
                <a:cs typeface="Segoe UI"/>
              </a:defRPr>
            </a:lvl1pPr>
          </a:lstStyle>
          <a:p>
            <a:r>
              <a:rPr lang="en-US" dirty="0" smtClean="0"/>
              <a:t>Click to edit subtitle</a:t>
            </a:r>
            <a:endParaRPr lang="en-US" dirty="0"/>
          </a:p>
        </p:txBody>
      </p:sp>
      <p:sp>
        <p:nvSpPr>
          <p:cNvPr id="24" name="Content Placeholder 2"/>
          <p:cNvSpPr>
            <a:spLocks noGrp="1"/>
          </p:cNvSpPr>
          <p:nvPr>
            <p:ph idx="25"/>
          </p:nvPr>
        </p:nvSpPr>
        <p:spPr>
          <a:xfrm>
            <a:off x="457200" y="2125744"/>
            <a:ext cx="8239208" cy="1303256"/>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srgbClr val="4F81BD"/>
              </a:buClr>
              <a:buSzTx/>
              <a:buFont typeface="Wingdings" charset="2"/>
              <a:buChar char="§"/>
              <a:tabLst/>
              <a:defRPr sz="2000" b="0" baseline="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srgbClr val="4F81BD"/>
              </a:buClr>
              <a:buSzTx/>
              <a:buFont typeface="Wingdings" charset="2"/>
              <a:buChar char="§"/>
              <a:tabLst/>
              <a:defRPr baseline="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srgbClr val="4F81BD"/>
              </a:buClr>
              <a:buSzTx/>
              <a:buFont typeface="Wingdings" charset="2"/>
              <a:buChar char="§"/>
              <a:tabLst/>
              <a:defRPr baseline="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srgbClr val="4F81BD"/>
              </a:buClr>
              <a:buSzTx/>
              <a:buFont typeface="Wingdings" charset="2"/>
              <a:buChar char="§"/>
              <a:tabLst/>
              <a:defRPr baseline="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srgbClr val="4F81BD"/>
              </a:buClr>
              <a:buSzTx/>
              <a:buFont typeface="Wingdings" charset="2"/>
              <a:buChar char="§"/>
              <a:tabLst/>
              <a:defRPr baseline="0">
                <a:solidFill>
                  <a:srgbClr val="FFFFFF"/>
                </a:solidFill>
                <a:latin typeface="Segoe UI"/>
                <a:cs typeface="Segoe U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Content Placeholder 2"/>
          <p:cNvSpPr>
            <a:spLocks noGrp="1"/>
          </p:cNvSpPr>
          <p:nvPr>
            <p:ph sz="half" idx="26"/>
          </p:nvPr>
        </p:nvSpPr>
        <p:spPr>
          <a:xfrm>
            <a:off x="457200" y="3801120"/>
            <a:ext cx="3886200" cy="2142481"/>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6" name="Content Placeholder 2"/>
          <p:cNvSpPr>
            <a:spLocks noGrp="1"/>
          </p:cNvSpPr>
          <p:nvPr>
            <p:ph sz="half" idx="27"/>
          </p:nvPr>
        </p:nvSpPr>
        <p:spPr>
          <a:xfrm>
            <a:off x="4789398" y="3801120"/>
            <a:ext cx="3886200" cy="2142481"/>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9"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7" name="Title 1"/>
          <p:cNvSpPr>
            <a:spLocks noGrp="1"/>
          </p:cNvSpPr>
          <p:nvPr>
            <p:ph type="title"/>
          </p:nvPr>
        </p:nvSpPr>
        <p:spPr>
          <a:xfrm>
            <a:off x="420535" y="249237"/>
            <a:ext cx="8275875" cy="1143000"/>
          </a:xfrm>
        </p:spPr>
        <p:txBody>
          <a:bodyPr lIns="0"/>
          <a:lstStyle>
            <a:lvl1pPr algn="l">
              <a:defRPr>
                <a:solidFill>
                  <a:srgbClr val="FFFFFF"/>
                </a:solidFill>
              </a:defRPr>
            </a:lvl1pPr>
          </a:lstStyle>
          <a:p>
            <a:r>
              <a:rPr lang="en-US" dirty="0" smtClean="0"/>
              <a:t>Click to edit Master title style</a:t>
            </a:r>
            <a:endParaRPr lang="en-US" dirty="0"/>
          </a:p>
        </p:txBody>
      </p:sp>
      <p:sp>
        <p:nvSpPr>
          <p:cNvPr id="18" name="Text Placeholder 12"/>
          <p:cNvSpPr>
            <a:spLocks noGrp="1"/>
          </p:cNvSpPr>
          <p:nvPr>
            <p:ph type="body" sz="quarter" idx="13" hasCustomPrompt="1"/>
          </p:nvPr>
        </p:nvSpPr>
        <p:spPr>
          <a:xfrm>
            <a:off x="457200" y="1371602"/>
            <a:ext cx="8239208" cy="304801"/>
          </a:xfrm>
          <a:prstGeom prst="rect">
            <a:avLst/>
          </a:prstGeom>
        </p:spPr>
        <p:txBody>
          <a:bodyPr lIns="0" anchor="b" anchorCtr="0">
            <a:noAutofit/>
          </a:bodyPr>
          <a:lstStyle>
            <a:lvl1pPr marL="0" indent="0" algn="l">
              <a:buFont typeface="Arial" pitchFamily="34" charset="0"/>
              <a:buNone/>
              <a:defRPr sz="1600" b="1" cap="none" spc="0" baseline="0">
                <a:solidFill>
                  <a:schemeClr val="bg1">
                    <a:lumMod val="85000"/>
                  </a:schemeClr>
                </a:solidFill>
                <a:latin typeface="Segoe UI"/>
                <a:cs typeface="Segoe UI"/>
              </a:defRPr>
            </a:lvl1pPr>
          </a:lstStyle>
          <a:p>
            <a:r>
              <a:rPr lang="en-US" dirty="0" smtClean="0"/>
              <a:t>Click to edit subtitle</a:t>
            </a:r>
            <a:endParaRPr lang="en-US" dirty="0"/>
          </a:p>
        </p:txBody>
      </p:sp>
      <p:sp>
        <p:nvSpPr>
          <p:cNvPr id="19" name="Content Placeholder 2"/>
          <p:cNvSpPr>
            <a:spLocks noGrp="1"/>
          </p:cNvSpPr>
          <p:nvPr>
            <p:ph sz="half" idx="26"/>
          </p:nvPr>
        </p:nvSpPr>
        <p:spPr>
          <a:xfrm>
            <a:off x="457200" y="1801480"/>
            <a:ext cx="3886200" cy="4142121"/>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0" name="Content Placeholder 2"/>
          <p:cNvSpPr>
            <a:spLocks noGrp="1"/>
          </p:cNvSpPr>
          <p:nvPr>
            <p:ph sz="half" idx="27"/>
          </p:nvPr>
        </p:nvSpPr>
        <p:spPr>
          <a:xfrm>
            <a:off x="4789398" y="1801480"/>
            <a:ext cx="3886200" cy="4142121"/>
          </a:xfrm>
          <a:prstGeom prst="rect">
            <a:avLst/>
          </a:prstGeom>
        </p:spPr>
        <p:txBody>
          <a:bodyPr lIns="0">
            <a:noAutofit/>
          </a:bodyPr>
          <a:lstStyle>
            <a:lvl1pPr marL="288925" marR="0" indent="-288925" defTabSz="914400" eaLnBrk="1" fontAlgn="auto" latinLnBrk="0" hangingPunct="1">
              <a:lnSpc>
                <a:spcPct val="100000"/>
              </a:lnSpc>
              <a:spcBef>
                <a:spcPts val="0"/>
              </a:spcBef>
              <a:spcAft>
                <a:spcPts val="0"/>
              </a:spcAft>
              <a:buClr>
                <a:prstClr val="white"/>
              </a:buClr>
              <a:buSzTx/>
              <a:buFont typeface="Wingdings" charset="2"/>
              <a:buChar char="§"/>
              <a:tabLst/>
              <a:defRPr sz="2400">
                <a:solidFill>
                  <a:srgbClr val="FFFFFF"/>
                </a:solidFill>
                <a:latin typeface="Segoe UI"/>
                <a:cs typeface="Segoe UI"/>
              </a:defRPr>
            </a:lvl1pPr>
            <a:lvl2pPr marL="738188" marR="0" indent="-279400"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2pPr>
            <a:lvl3pPr marL="1144588" marR="0" indent="-225425" defTabSz="914400" eaLnBrk="1" fontAlgn="auto" latinLnBrk="0" hangingPunct="1">
              <a:lnSpc>
                <a:spcPct val="100000"/>
              </a:lnSpc>
              <a:spcBef>
                <a:spcPts val="0"/>
              </a:spcBef>
              <a:spcAft>
                <a:spcPts val="0"/>
              </a:spcAft>
              <a:buClr>
                <a:prstClr val="white"/>
              </a:buClr>
              <a:buSzTx/>
              <a:buFont typeface="Wingdings" charset="2"/>
              <a:buChar char="§"/>
              <a:tabLst/>
              <a:defRPr sz="2000">
                <a:solidFill>
                  <a:srgbClr val="FFFFFF"/>
                </a:solidFill>
                <a:latin typeface="Segoe UI"/>
                <a:cs typeface="Segoe UI"/>
              </a:defRPr>
            </a:lvl3pPr>
            <a:lvl4pPr marL="1603375" marR="0" indent="-234950"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4pPr>
            <a:lvl5pPr marL="2054225" marR="0" indent="-225425" defTabSz="914400" eaLnBrk="1" fontAlgn="auto" latinLnBrk="0" hangingPunct="1">
              <a:lnSpc>
                <a:spcPct val="100000"/>
              </a:lnSpc>
              <a:spcBef>
                <a:spcPts val="0"/>
              </a:spcBef>
              <a:spcAft>
                <a:spcPts val="0"/>
              </a:spcAft>
              <a:buClr>
                <a:prstClr val="white"/>
              </a:buClr>
              <a:buSzTx/>
              <a:buFont typeface="Wingdings" charset="2"/>
              <a:buChar char="§"/>
              <a:tabLst/>
              <a:defRPr sz="1800">
                <a:solidFill>
                  <a:srgbClr val="FFFFFF"/>
                </a:solidFill>
                <a:latin typeface="Segoe UI"/>
                <a:cs typeface="Segoe UI"/>
              </a:defRPr>
            </a:lvl5pPr>
            <a:lvl6pPr>
              <a:defRPr sz="1800"/>
            </a:lvl6pPr>
            <a:lvl7pPr>
              <a:defRPr sz="1800"/>
            </a:lvl7pPr>
            <a:lvl8pPr>
              <a:defRPr sz="1800"/>
            </a:lvl8pPr>
            <a:lvl9pPr>
              <a:defRPr sz="1800"/>
            </a:lvl9pPr>
          </a:lstStyle>
          <a:p>
            <a:pPr marL="288925" marR="0" lvl="0" indent="-2889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800" b="0" i="0" u="none" strike="noStrike" kern="0" cap="none" spc="0" normalizeH="0" baseline="0" noProof="0" dirty="0" smtClean="0">
                <a:ln>
                  <a:noFill/>
                </a:ln>
                <a:solidFill>
                  <a:srgbClr val="FFFFFF"/>
                </a:solidFill>
                <a:effectLst/>
                <a:uLnTx/>
                <a:uFillTx/>
                <a:latin typeface="Segoe UI"/>
                <a:cs typeface="Segoe UI"/>
              </a:rPr>
              <a:t>Click to edit Master text styles</a:t>
            </a:r>
          </a:p>
          <a:p>
            <a:pPr marL="738188" marR="0" lvl="1" indent="-27940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600" b="0" i="0" u="none" strike="noStrike" kern="0" cap="none" spc="0" normalizeH="0" baseline="0" noProof="0" dirty="0" smtClean="0">
                <a:ln>
                  <a:noFill/>
                </a:ln>
                <a:solidFill>
                  <a:srgbClr val="FFFFFF"/>
                </a:solidFill>
                <a:effectLst/>
                <a:uLnTx/>
                <a:uFillTx/>
                <a:latin typeface="Segoe UI"/>
                <a:cs typeface="Segoe UI"/>
              </a:rPr>
              <a:t>Second level</a:t>
            </a:r>
          </a:p>
          <a:p>
            <a:pPr marL="1144588" marR="0" lvl="2"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Third level</a:t>
            </a:r>
          </a:p>
          <a:p>
            <a:pPr marL="1603375" marR="0" lvl="3" indent="-234950"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Fourth level</a:t>
            </a:r>
          </a:p>
          <a:p>
            <a:pPr marL="2054225" marR="0" lvl="4" indent="-225425" defTabSz="914400" eaLnBrk="1" fontAlgn="auto" latinLnBrk="0" hangingPunct="1">
              <a:lnSpc>
                <a:spcPct val="100000"/>
              </a:lnSpc>
              <a:spcBef>
                <a:spcPts val="0"/>
              </a:spcBef>
              <a:spcAft>
                <a:spcPts val="0"/>
              </a:spcAft>
              <a:buClr>
                <a:prstClr val="white"/>
              </a:buClr>
              <a:buSzTx/>
              <a:buFont typeface="Wingdings" charset="2"/>
              <a:buChar char="§"/>
              <a:tabLst/>
              <a:defRPr/>
            </a:pPr>
            <a:r>
              <a:rPr kumimoji="0" lang="en-US" sz="1400" b="0" i="0" u="none" strike="noStrike" kern="0" cap="none" spc="0" normalizeH="0" baseline="0" noProof="0" dirty="0" smtClean="0">
                <a:ln>
                  <a:noFill/>
                </a:ln>
                <a:solidFill>
                  <a:srgbClr val="FFFFFF"/>
                </a:solidFill>
                <a:effectLst/>
                <a:uLnTx/>
                <a:uFillTx/>
                <a:latin typeface="Segoe UI"/>
                <a:cs typeface="Segoe UI"/>
              </a:rPr>
              <a:t>Fifth level</a:t>
            </a:r>
            <a:endParaRPr kumimoji="0" lang="en-US" sz="1400" b="0" i="0" u="none" strike="noStrike" kern="0" cap="none" spc="0" normalizeH="0" baseline="0" noProof="0" dirty="0">
              <a:ln>
                <a:noFill/>
              </a:ln>
              <a:solidFill>
                <a:srgbClr val="FFFFFF"/>
              </a:solidFill>
              <a:effectLst/>
              <a:uLnTx/>
              <a:uFillTx/>
              <a:latin typeface="Segoe UI"/>
              <a:cs typeface="Segoe UI"/>
            </a:endParaRPr>
          </a:p>
        </p:txBody>
      </p:sp>
      <p:sp>
        <p:nvSpPr>
          <p:cNvPr id="23"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files01\ClientFiles\Microsoft\Windows\WindowsInternetExplorer\5844_WinIE9_VisualID_Guidelines\5844_Epro\FromDesign\11 x 8.5 Backgrounds\5844_IE9_Backgrounds-Blue_header.jpg"/>
          <p:cNvPicPr>
            <a:picLocks noChangeAspect="1" noChangeArrowheads="1"/>
          </p:cNvPicPr>
          <p:nvPr/>
        </p:nvPicPr>
        <p:blipFill>
          <a:blip r:embed="rId28" cstate="print"/>
          <a:stretch>
            <a:fillRect/>
          </a:stretch>
        </p:blipFill>
        <p:spPr bwMode="hidden">
          <a:xfrm>
            <a:off x="0" y="1"/>
            <a:ext cx="9144000" cy="6862764"/>
          </a:xfrm>
          <a:prstGeom prst="rect">
            <a:avLst/>
          </a:prstGeom>
          <a:noFill/>
        </p:spPr>
      </p:pic>
      <p:sp>
        <p:nvSpPr>
          <p:cNvPr id="2" name="Title Placeholder 1"/>
          <p:cNvSpPr>
            <a:spLocks noGrp="1"/>
          </p:cNvSpPr>
          <p:nvPr>
            <p:ph type="title"/>
          </p:nvPr>
        </p:nvSpPr>
        <p:spPr>
          <a:xfrm>
            <a:off x="457200" y="274639"/>
            <a:ext cx="8229600" cy="1143000"/>
          </a:xfrm>
          <a:prstGeom prst="rect">
            <a:avLst/>
          </a:prstGeom>
        </p:spPr>
        <p:txBody>
          <a:bodyPr vert="horz" lIns="0" tIns="0" rIns="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15"/>
          <p:cNvSpPr>
            <a:spLocks noGrp="1"/>
          </p:cNvSpPr>
          <p:nvPr>
            <p:ph type="sldNum" sz="quarter" idx="4"/>
          </p:nvPr>
        </p:nvSpPr>
        <p:spPr>
          <a:xfrm>
            <a:off x="460722" y="6324600"/>
            <a:ext cx="606079" cy="152400"/>
          </a:xfrm>
          <a:prstGeom prst="rect">
            <a:avLst/>
          </a:prstGeom>
        </p:spPr>
        <p:txBody>
          <a:bodyPr vert="horz" lIns="0" tIns="45720" rIns="91440" bIns="45720" rtlCol="0" anchor="ctr" anchorCtr="0"/>
          <a:lstStyle>
            <a:lvl1pPr algn="l">
              <a:defRPr sz="800" spc="0" baseline="0">
                <a:solidFill>
                  <a:srgbClr val="FFFFFF"/>
                </a:solidFill>
                <a:latin typeface="Segoe UI" pitchFamily="34" charset="0"/>
                <a:ea typeface="Segoe UI" pitchFamily="34" charset="0"/>
                <a:cs typeface="Segoe UI" pitchFamily="34" charset="0"/>
              </a:defRPr>
            </a:lvl1pPr>
          </a:lstStyle>
          <a:p>
            <a:fld id="{711B4CA8-52BE-46B1-A536-58CE1A3FAF74}" type="slidenum">
              <a:rPr lang="en-US" smtClean="0">
                <a:latin typeface="Segoe UI"/>
                <a:ea typeface="Segoe UI"/>
                <a:cs typeface="Segoe UI"/>
              </a:rPr>
              <a:pPr/>
              <a:t>‹#›</a:t>
            </a:fld>
            <a:endParaRPr lang="en-US" dirty="0">
              <a:latin typeface="Segoe UI"/>
              <a:ea typeface="Segoe UI"/>
              <a:cs typeface="Segoe UI"/>
            </a:endParaRPr>
          </a:p>
        </p:txBody>
      </p:sp>
    </p:spTree>
  </p:cSld>
  <p:clrMap bg1="lt1" tx1="dk1" bg2="lt2" tx2="dk2" accent1="accent1" accent2="accent2" accent3="accent3" accent4="accent4" accent5="accent5" accent6="accent6" hlink="hlink" folHlink="folHlink"/>
  <p:sldLayoutIdLst>
    <p:sldLayoutId id="2147483865" r:id="rId1"/>
    <p:sldLayoutId id="2147483962" r:id="rId2"/>
    <p:sldLayoutId id="2147483963" r:id="rId3"/>
    <p:sldLayoutId id="2147483974"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81" r:id="rId17"/>
    <p:sldLayoutId id="2147483970" r:id="rId18"/>
    <p:sldLayoutId id="2147483973" r:id="rId19"/>
    <p:sldLayoutId id="2147483958" r:id="rId20"/>
    <p:sldLayoutId id="2147483959" r:id="rId21"/>
    <p:sldLayoutId id="2147483960" r:id="rId22"/>
    <p:sldLayoutId id="2147483983" r:id="rId23"/>
    <p:sldLayoutId id="2147483984" r:id="rId24"/>
    <p:sldLayoutId id="2147483985" r:id="rId25"/>
    <p:sldLayoutId id="2147483986" r:id="rId26"/>
  </p:sldLayoutIdLst>
  <p:timing>
    <p:tnLst>
      <p:par>
        <p:cTn id="1" dur="indefinite" restart="never" nodeType="tmRoot"/>
      </p:par>
    </p:tnLst>
  </p:timing>
  <p:hf hdr="0" ftr="0" dt="0"/>
  <p:txStyles>
    <p:titleStyle>
      <a:lvl1pPr>
        <a:lnSpc>
          <a:spcPts val="5000"/>
        </a:lnSpc>
        <a:defRPr sz="3800" b="0" i="0" spc="-150">
          <a:solidFill>
            <a:schemeClr val="bg1"/>
          </a:solidFill>
          <a:latin typeface="Segoe UI Light" pitchFamily="34" charset="0"/>
          <a:cs typeface="Segoe UI"/>
        </a:defRPr>
      </a:lvl1pPr>
    </p:titleStyle>
    <p:bodyStyle>
      <a:lvl1pPr marL="288925" indent="-288925">
        <a:buClr>
          <a:schemeClr val="bg1"/>
        </a:buClr>
        <a:buFont typeface="Wingdings" charset="2"/>
        <a:buChar char="§"/>
        <a:defRPr sz="1800">
          <a:solidFill>
            <a:srgbClr val="FFFFFF"/>
          </a:solidFill>
          <a:latin typeface="Segoe UI"/>
          <a:cs typeface="Segoe UI"/>
        </a:defRPr>
      </a:lvl1pPr>
      <a:lvl2pPr marL="738188" indent="-279400">
        <a:buClr>
          <a:schemeClr val="bg1"/>
        </a:buClr>
        <a:buFont typeface="Wingdings" charset="2"/>
        <a:buChar char="§"/>
        <a:defRPr sz="1600">
          <a:solidFill>
            <a:srgbClr val="FFFFFF"/>
          </a:solidFill>
          <a:latin typeface="Segoe UI"/>
          <a:cs typeface="Segoe UI"/>
        </a:defRPr>
      </a:lvl2pPr>
      <a:lvl3pPr marL="1144588" indent="-225425">
        <a:buClr>
          <a:schemeClr val="bg1"/>
        </a:buClr>
        <a:buFont typeface="Wingdings" charset="2"/>
        <a:buChar char="§"/>
        <a:defRPr sz="1400">
          <a:solidFill>
            <a:srgbClr val="FFFFFF"/>
          </a:solidFill>
          <a:latin typeface="Segoe UI"/>
          <a:cs typeface="Segoe UI"/>
        </a:defRPr>
      </a:lvl3pPr>
      <a:lvl4pPr marL="1603375" indent="-234950">
        <a:buClr>
          <a:schemeClr val="bg1"/>
        </a:buClr>
        <a:buFont typeface="Wingdings" charset="2"/>
        <a:buChar char="§"/>
        <a:tabLst/>
        <a:defRPr sz="1400">
          <a:solidFill>
            <a:srgbClr val="FFFFFF"/>
          </a:solidFill>
          <a:latin typeface="Segoe UI"/>
          <a:cs typeface="Segoe UI"/>
        </a:defRPr>
      </a:lvl4pPr>
      <a:lvl5pPr marL="2054225" indent="-225425">
        <a:buClr>
          <a:schemeClr val="bg1"/>
        </a:buClr>
        <a:buFont typeface="Wingdings" charset="2"/>
        <a:buChar char="§"/>
        <a:defRPr sz="1400">
          <a:solidFill>
            <a:srgbClr val="FFFFFF"/>
          </a:solidFill>
          <a:latin typeface="Segoe UI"/>
          <a:cs typeface="Segoe U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6.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35.png"/><Relationship Id="rId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37.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58.png"/><Relationship Id="rId5" Type="http://schemas.openxmlformats.org/officeDocument/2006/relationships/hyperlink" Target="http://www.beautyoftheweb.com/" TargetMode="Externa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Security in </a:t>
            </a:r>
            <a:br>
              <a:rPr lang="en-US" dirty="0" smtClean="0"/>
            </a:br>
            <a:r>
              <a:rPr lang="en-US" dirty="0" smtClean="0"/>
              <a:t>Internet Explorer 9</a:t>
            </a:r>
            <a:endParaRPr lang="en-US" dirty="0"/>
          </a:p>
        </p:txBody>
      </p:sp>
      <p:sp>
        <p:nvSpPr>
          <p:cNvPr id="6" name="Text Placeholder 4"/>
          <p:cNvSpPr>
            <a:spLocks noGrp="1"/>
          </p:cNvSpPr>
          <p:nvPr>
            <p:ph type="body" sz="quarter" idx="10"/>
          </p:nvPr>
        </p:nvSpPr>
        <p:spPr>
          <a:xfrm>
            <a:off x="457200" y="3666912"/>
            <a:ext cx="6267246" cy="1240367"/>
          </a:xfrm>
        </p:spPr>
        <p:txBody>
          <a:bodyPr/>
          <a:lstStyle/>
          <a:p>
            <a:r>
              <a:rPr lang="en-US" sz="2400" dirty="0" smtClean="0"/>
              <a:t>Jeff Alexander</a:t>
            </a:r>
          </a:p>
          <a:p>
            <a:r>
              <a:rPr lang="en-US" sz="2400" dirty="0" smtClean="0"/>
              <a:t>IT Pro Evangelist</a:t>
            </a:r>
          </a:p>
          <a:p>
            <a:r>
              <a:rPr lang="en-US" sz="2400" dirty="0" smtClean="0"/>
              <a:t>Microsoft Australia</a:t>
            </a:r>
          </a:p>
          <a:p>
            <a:r>
              <a:rPr lang="en-US" sz="2400" dirty="0" smtClean="0"/>
              <a:t>http://blogs.technet.com/jeffa36</a:t>
            </a:r>
            <a:endParaRPr lang="en-US" sz="2400" dirty="0"/>
          </a:p>
        </p:txBody>
      </p:sp>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6882281" y="4628646"/>
            <a:ext cx="1950720" cy="1289304"/>
          </a:xfrm>
          <a:prstGeom prst="rect">
            <a:avLst/>
          </a:prstGeom>
          <a:ln>
            <a:solidFill>
              <a:schemeClr val="accent1">
                <a:lumMod val="75000"/>
              </a:schemeClr>
            </a:solidFill>
          </a:ln>
          <a:effectLst>
            <a:softEdge rad="112500"/>
          </a:effectLst>
        </p:spPr>
      </p:pic>
    </p:spTree>
    <p:extLst>
      <p:ext uri="{BB962C8B-B14F-4D97-AF65-F5344CB8AC3E}">
        <p14:creationId xmlns:p14="http://schemas.microsoft.com/office/powerpoint/2010/main" val="339856692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Cross-Site Scripting Filter Architecture</a:t>
            </a:r>
            <a:endParaRPr lang="en-US" dirty="0"/>
          </a:p>
        </p:txBody>
      </p:sp>
      <p:grpSp>
        <p:nvGrpSpPr>
          <p:cNvPr id="2" name="Group 69"/>
          <p:cNvGrpSpPr/>
          <p:nvPr/>
        </p:nvGrpSpPr>
        <p:grpSpPr>
          <a:xfrm>
            <a:off x="1" y="1393377"/>
            <a:ext cx="8991596" cy="1566181"/>
            <a:chOff x="1" y="1230087"/>
            <a:chExt cx="8991596" cy="1566181"/>
          </a:xfrm>
        </p:grpSpPr>
        <p:sp>
          <p:nvSpPr>
            <p:cNvPr id="5" name="Flowchart: Decision 4"/>
            <p:cNvSpPr/>
            <p:nvPr/>
          </p:nvSpPr>
          <p:spPr>
            <a:xfrm>
              <a:off x="685793" y="1796143"/>
              <a:ext cx="936175" cy="93617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a:bodyPr>
            <a:lstStyle/>
            <a:p>
              <a:pPr algn="ctr"/>
              <a:r>
                <a:rPr lang="en-US" sz="800" dirty="0" smtClean="0"/>
                <a:t>Navigation to HTML?</a:t>
              </a:r>
              <a:endParaRPr lang="en-US" sz="800" dirty="0"/>
            </a:p>
          </p:txBody>
        </p:sp>
        <p:sp>
          <p:nvSpPr>
            <p:cNvPr id="6" name="Flowchart: Decision 5"/>
            <p:cNvSpPr/>
            <p:nvPr/>
          </p:nvSpPr>
          <p:spPr>
            <a:xfrm>
              <a:off x="1807024" y="1826078"/>
              <a:ext cx="827314" cy="87085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Same Site</a:t>
              </a:r>
              <a:endParaRPr lang="en-US" sz="800" dirty="0"/>
            </a:p>
          </p:txBody>
        </p:sp>
        <p:sp>
          <p:nvSpPr>
            <p:cNvPr id="7" name="Flowchart: Decision 6"/>
            <p:cNvSpPr/>
            <p:nvPr/>
          </p:nvSpPr>
          <p:spPr>
            <a:xfrm>
              <a:off x="2808510" y="1798182"/>
              <a:ext cx="990599" cy="92528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smtClean="0"/>
                <a:t>Heuristic match on GET/POST Data?</a:t>
              </a:r>
              <a:endParaRPr lang="en-US" sz="800" dirty="0"/>
            </a:p>
          </p:txBody>
        </p:sp>
        <p:sp>
          <p:nvSpPr>
            <p:cNvPr id="8" name="Flowchart: Process 7"/>
            <p:cNvSpPr/>
            <p:nvPr/>
          </p:nvSpPr>
          <p:spPr>
            <a:xfrm>
              <a:off x="4049483" y="1829482"/>
              <a:ext cx="740228" cy="8599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Build a signature for each heuristic match</a:t>
              </a:r>
              <a:endParaRPr lang="en-US" sz="800" dirty="0"/>
            </a:p>
          </p:txBody>
        </p:sp>
        <p:sp>
          <p:nvSpPr>
            <p:cNvPr id="9" name="Flowchart: Decision 8"/>
            <p:cNvSpPr/>
            <p:nvPr/>
          </p:nvSpPr>
          <p:spPr>
            <a:xfrm>
              <a:off x="4952995" y="1718581"/>
              <a:ext cx="1001488" cy="1077687"/>
            </a:xfrm>
            <a:prstGeom prst="flowChartDecision">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smtClean="0">
                  <a:solidFill>
                    <a:schemeClr val="bg1"/>
                  </a:solidFill>
                </a:rPr>
                <a:t>Signature match on response body?</a:t>
              </a:r>
              <a:endParaRPr lang="en-US" sz="800" dirty="0">
                <a:solidFill>
                  <a:schemeClr val="bg1"/>
                </a:solidFill>
              </a:endParaRPr>
            </a:p>
          </p:txBody>
        </p:sp>
        <p:sp>
          <p:nvSpPr>
            <p:cNvPr id="10" name="Flowchart: Process 9"/>
            <p:cNvSpPr/>
            <p:nvPr/>
          </p:nvSpPr>
          <p:spPr>
            <a:xfrm>
              <a:off x="6150424" y="1794782"/>
              <a:ext cx="783772" cy="925287"/>
            </a:xfrm>
            <a:prstGeom prst="flowChartProcess">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Neuter appropriate characters for each signature match</a:t>
              </a:r>
              <a:endParaRPr lang="en-US" sz="800" dirty="0">
                <a:solidFill>
                  <a:schemeClr val="bg1"/>
                </a:solidFill>
              </a:endParaRPr>
            </a:p>
          </p:txBody>
        </p:sp>
        <p:sp>
          <p:nvSpPr>
            <p:cNvPr id="11" name="Flowchart: Process 10"/>
            <p:cNvSpPr/>
            <p:nvPr/>
          </p:nvSpPr>
          <p:spPr>
            <a:xfrm>
              <a:off x="7151908" y="1779132"/>
              <a:ext cx="783771" cy="957943"/>
            </a:xfrm>
            <a:prstGeom prst="flowChartProcess">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Log results and inform the user that an XSS attack has been blocked</a:t>
              </a:r>
              <a:endParaRPr lang="en-US" sz="800" dirty="0">
                <a:solidFill>
                  <a:schemeClr val="bg1"/>
                </a:solidFill>
              </a:endParaRPr>
            </a:p>
          </p:txBody>
        </p:sp>
        <p:sp>
          <p:nvSpPr>
            <p:cNvPr id="12" name="Down Arrow 11"/>
            <p:cNvSpPr/>
            <p:nvPr/>
          </p:nvSpPr>
          <p:spPr>
            <a:xfrm rot="16200000">
              <a:off x="8093525" y="1800214"/>
              <a:ext cx="881743" cy="914400"/>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800" dirty="0" smtClean="0">
                  <a:solidFill>
                    <a:schemeClr val="bg1"/>
                  </a:solidFill>
                </a:rPr>
                <a:t>Provide HTTP Response to Web Browser</a:t>
              </a:r>
              <a:endParaRPr lang="en-US" sz="800" dirty="0">
                <a:solidFill>
                  <a:schemeClr val="bg1"/>
                </a:solidFill>
              </a:endParaRPr>
            </a:p>
          </p:txBody>
        </p:sp>
        <p:sp>
          <p:nvSpPr>
            <p:cNvPr id="13" name="Down Arrow 12"/>
            <p:cNvSpPr/>
            <p:nvPr/>
          </p:nvSpPr>
          <p:spPr>
            <a:xfrm rot="16200000">
              <a:off x="-108860" y="1943102"/>
              <a:ext cx="881743" cy="6422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800" dirty="0" smtClean="0"/>
                <a:t>HTTP Response</a:t>
              </a:r>
              <a:endParaRPr lang="en-US" sz="800" dirty="0"/>
            </a:p>
          </p:txBody>
        </p:sp>
        <p:cxnSp>
          <p:nvCxnSpPr>
            <p:cNvPr id="19" name="Elbow Connector 18"/>
            <p:cNvCxnSpPr>
              <a:stCxn id="5" idx="3"/>
              <a:endCxn id="6" idx="1"/>
            </p:cNvCxnSpPr>
            <p:nvPr/>
          </p:nvCxnSpPr>
          <p:spPr>
            <a:xfrm flipV="1">
              <a:off x="1621968" y="2261507"/>
              <a:ext cx="185056" cy="2722"/>
            </a:xfrm>
            <a:prstGeom prst="bentConnector3">
              <a:avLst>
                <a:gd name="adj1" fmla="val 50000"/>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24" name="Elbow Connector 23"/>
            <p:cNvCxnSpPr>
              <a:stCxn id="6" idx="3"/>
              <a:endCxn id="7" idx="1"/>
            </p:cNvCxnSpPr>
            <p:nvPr/>
          </p:nvCxnSpPr>
          <p:spPr>
            <a:xfrm flipV="1">
              <a:off x="2634338" y="2260825"/>
              <a:ext cx="174172" cy="682"/>
            </a:xfrm>
            <a:prstGeom prst="bentConnector3">
              <a:avLst>
                <a:gd name="adj1" fmla="val 50000"/>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27" name="Elbow Connector 26"/>
            <p:cNvCxnSpPr>
              <a:stCxn id="7" idx="3"/>
              <a:endCxn id="8" idx="1"/>
            </p:cNvCxnSpPr>
            <p:nvPr/>
          </p:nvCxnSpPr>
          <p:spPr>
            <a:xfrm flipV="1">
              <a:off x="3799109" y="2259468"/>
              <a:ext cx="250374" cy="1357"/>
            </a:xfrm>
            <a:prstGeom prst="bentConnector3">
              <a:avLst>
                <a:gd name="adj1" fmla="val 50000"/>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30" name="Elbow Connector 29"/>
            <p:cNvCxnSpPr>
              <a:stCxn id="8" idx="3"/>
              <a:endCxn id="9" idx="1"/>
            </p:cNvCxnSpPr>
            <p:nvPr/>
          </p:nvCxnSpPr>
          <p:spPr>
            <a:xfrm flipV="1">
              <a:off x="4789711" y="2257425"/>
              <a:ext cx="163284" cy="2043"/>
            </a:xfrm>
            <a:prstGeom prst="bentConnector3">
              <a:avLst>
                <a:gd name="adj1" fmla="val 50000"/>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33" name="Elbow Connector 32"/>
            <p:cNvCxnSpPr>
              <a:stCxn id="9" idx="3"/>
              <a:endCxn id="10" idx="1"/>
            </p:cNvCxnSpPr>
            <p:nvPr/>
          </p:nvCxnSpPr>
          <p:spPr>
            <a:xfrm>
              <a:off x="5954483" y="2257425"/>
              <a:ext cx="195941" cy="1"/>
            </a:xfrm>
            <a:prstGeom prst="bentConnector3">
              <a:avLst>
                <a:gd name="adj1" fmla="val 50000"/>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36" name="Elbow Connector 35"/>
            <p:cNvCxnSpPr>
              <a:stCxn id="10" idx="3"/>
              <a:endCxn id="11" idx="1"/>
            </p:cNvCxnSpPr>
            <p:nvPr/>
          </p:nvCxnSpPr>
          <p:spPr>
            <a:xfrm>
              <a:off x="6934196" y="2257426"/>
              <a:ext cx="217712" cy="678"/>
            </a:xfrm>
            <a:prstGeom prst="bentConnector3">
              <a:avLst>
                <a:gd name="adj1" fmla="val 50000"/>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39" name="Elbow Connector 38"/>
            <p:cNvCxnSpPr>
              <a:stCxn id="11" idx="3"/>
              <a:endCxn id="12" idx="0"/>
            </p:cNvCxnSpPr>
            <p:nvPr/>
          </p:nvCxnSpPr>
          <p:spPr>
            <a:xfrm flipV="1">
              <a:off x="7935679" y="2257414"/>
              <a:ext cx="141518" cy="690"/>
            </a:xfrm>
            <a:prstGeom prst="bentConnector3">
              <a:avLst>
                <a:gd name="adj1" fmla="val 50000"/>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43" name="Elbow Connector 42"/>
            <p:cNvCxnSpPr>
              <a:stCxn id="5" idx="0"/>
              <a:endCxn id="12" idx="3"/>
            </p:cNvCxnSpPr>
            <p:nvPr/>
          </p:nvCxnSpPr>
          <p:spPr>
            <a:xfrm rot="16200000" flipH="1">
              <a:off x="4842103" y="-1892079"/>
              <a:ext cx="20400" cy="7396845"/>
            </a:xfrm>
            <a:prstGeom prst="bentConnector3">
              <a:avLst>
                <a:gd name="adj1" fmla="val -2774795"/>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50" name="TextBox 49"/>
            <p:cNvSpPr txBox="1"/>
            <p:nvPr/>
          </p:nvSpPr>
          <p:spPr>
            <a:xfrm>
              <a:off x="1589313" y="2032262"/>
              <a:ext cx="217714" cy="123111"/>
            </a:xfrm>
            <a:prstGeom prst="rect">
              <a:avLst/>
            </a:prstGeom>
            <a:noFill/>
          </p:spPr>
          <p:txBody>
            <a:bodyPr wrap="square" lIns="0" tIns="0" rIns="0" bIns="0" rtlCol="0" anchor="b" anchorCtr="0">
              <a:spAutoFit/>
            </a:bodyPr>
            <a:lstStyle/>
            <a:p>
              <a:r>
                <a:rPr lang="en-US" sz="800" dirty="0" smtClean="0">
                  <a:solidFill>
                    <a:schemeClr val="bg1"/>
                  </a:solidFill>
                  <a:latin typeface="Segoe UI Light" pitchFamily="34" charset="0"/>
                </a:rPr>
                <a:t>Yes</a:t>
              </a:r>
            </a:p>
          </p:txBody>
        </p:sp>
        <p:sp>
          <p:nvSpPr>
            <p:cNvPr id="52" name="TextBox 51"/>
            <p:cNvSpPr txBox="1"/>
            <p:nvPr/>
          </p:nvSpPr>
          <p:spPr>
            <a:xfrm rot="16200000">
              <a:off x="870855" y="1477082"/>
              <a:ext cx="370114" cy="123111"/>
            </a:xfrm>
            <a:prstGeom prst="rect">
              <a:avLst/>
            </a:prstGeom>
            <a:noFill/>
          </p:spPr>
          <p:txBody>
            <a:bodyPr wrap="square" lIns="0" tIns="0" rIns="0" bIns="0" rtlCol="0" anchor="b" anchorCtr="0">
              <a:spAutoFit/>
            </a:bodyPr>
            <a:lstStyle/>
            <a:p>
              <a:r>
                <a:rPr lang="en-US" sz="800" dirty="0" smtClean="0">
                  <a:solidFill>
                    <a:schemeClr val="bg1"/>
                  </a:solidFill>
                  <a:latin typeface="Segoe UI Light" pitchFamily="34" charset="0"/>
                </a:rPr>
                <a:t>No</a:t>
              </a:r>
            </a:p>
          </p:txBody>
        </p:sp>
        <p:sp>
          <p:nvSpPr>
            <p:cNvPr id="53" name="TextBox 52"/>
            <p:cNvSpPr txBox="1"/>
            <p:nvPr/>
          </p:nvSpPr>
          <p:spPr>
            <a:xfrm>
              <a:off x="2634342" y="2021377"/>
              <a:ext cx="206830" cy="123111"/>
            </a:xfrm>
            <a:prstGeom prst="rect">
              <a:avLst/>
            </a:prstGeom>
            <a:noFill/>
          </p:spPr>
          <p:txBody>
            <a:bodyPr wrap="square" lIns="0" tIns="0" rIns="0" bIns="0" rtlCol="0" anchor="b" anchorCtr="0">
              <a:spAutoFit/>
            </a:bodyPr>
            <a:lstStyle/>
            <a:p>
              <a:r>
                <a:rPr lang="en-US" sz="800" dirty="0" smtClean="0">
                  <a:solidFill>
                    <a:schemeClr val="bg1"/>
                  </a:solidFill>
                  <a:latin typeface="Segoe UI Light" pitchFamily="34" charset="0"/>
                </a:rPr>
                <a:t>No</a:t>
              </a:r>
            </a:p>
          </p:txBody>
        </p:sp>
        <p:sp>
          <p:nvSpPr>
            <p:cNvPr id="54" name="TextBox 53"/>
            <p:cNvSpPr txBox="1"/>
            <p:nvPr/>
          </p:nvSpPr>
          <p:spPr>
            <a:xfrm>
              <a:off x="3766456" y="2043148"/>
              <a:ext cx="217714" cy="123111"/>
            </a:xfrm>
            <a:prstGeom prst="rect">
              <a:avLst/>
            </a:prstGeom>
            <a:noFill/>
          </p:spPr>
          <p:txBody>
            <a:bodyPr wrap="square" lIns="0" tIns="0" rIns="0" bIns="0" rtlCol="0" anchor="b" anchorCtr="0">
              <a:spAutoFit/>
            </a:bodyPr>
            <a:lstStyle/>
            <a:p>
              <a:r>
                <a:rPr lang="en-US" sz="800" dirty="0" smtClean="0">
                  <a:solidFill>
                    <a:schemeClr val="bg1"/>
                  </a:solidFill>
                  <a:latin typeface="Segoe UI Light" pitchFamily="34" charset="0"/>
                </a:rPr>
                <a:t>Yes</a:t>
              </a:r>
            </a:p>
          </p:txBody>
        </p:sp>
        <p:cxnSp>
          <p:nvCxnSpPr>
            <p:cNvPr id="56" name="Straight Arrow Connector 55"/>
            <p:cNvCxnSpPr>
              <a:stCxn id="6" idx="0"/>
            </p:cNvCxnSpPr>
            <p:nvPr/>
          </p:nvCxnSpPr>
          <p:spPr>
            <a:xfrm rot="16200000" flipV="1">
              <a:off x="1922688" y="1528084"/>
              <a:ext cx="585107" cy="10881"/>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58" name="TextBox 57"/>
            <p:cNvSpPr txBox="1"/>
            <p:nvPr/>
          </p:nvSpPr>
          <p:spPr>
            <a:xfrm rot="16200000">
              <a:off x="1946666" y="1562291"/>
              <a:ext cx="370114" cy="126866"/>
            </a:xfrm>
            <a:prstGeom prst="rect">
              <a:avLst/>
            </a:prstGeom>
            <a:noFill/>
          </p:spPr>
          <p:txBody>
            <a:bodyPr wrap="square" lIns="0" tIns="0" rIns="0" bIns="0" rtlCol="0" anchor="b" anchorCtr="0">
              <a:spAutoFit/>
            </a:bodyPr>
            <a:lstStyle/>
            <a:p>
              <a:r>
                <a:rPr lang="en-US" sz="800" dirty="0" smtClean="0">
                  <a:solidFill>
                    <a:schemeClr val="bg1"/>
                  </a:solidFill>
                  <a:latin typeface="Segoe UI Light" pitchFamily="34" charset="0"/>
                </a:rPr>
                <a:t>Yes</a:t>
              </a:r>
            </a:p>
          </p:txBody>
        </p:sp>
        <p:cxnSp>
          <p:nvCxnSpPr>
            <p:cNvPr id="59" name="Straight Arrow Connector 58"/>
            <p:cNvCxnSpPr>
              <a:stCxn id="7" idx="0"/>
            </p:cNvCxnSpPr>
            <p:nvPr/>
          </p:nvCxnSpPr>
          <p:spPr>
            <a:xfrm rot="5400000" flipH="1" flipV="1">
              <a:off x="3022485" y="1511411"/>
              <a:ext cx="568096" cy="5447"/>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rot="16200000">
              <a:off x="3015342" y="1542397"/>
              <a:ext cx="370114" cy="123111"/>
            </a:xfrm>
            <a:prstGeom prst="rect">
              <a:avLst/>
            </a:prstGeom>
            <a:noFill/>
          </p:spPr>
          <p:txBody>
            <a:bodyPr wrap="square" lIns="0" tIns="0" rIns="0" bIns="0" rtlCol="0" anchor="b" anchorCtr="0">
              <a:spAutoFit/>
            </a:bodyPr>
            <a:lstStyle/>
            <a:p>
              <a:r>
                <a:rPr lang="en-US" sz="800" dirty="0" smtClean="0">
                  <a:solidFill>
                    <a:schemeClr val="bg1"/>
                  </a:solidFill>
                  <a:latin typeface="Segoe UI Light" pitchFamily="34" charset="0"/>
                </a:rPr>
                <a:t>No</a:t>
              </a:r>
            </a:p>
          </p:txBody>
        </p:sp>
        <p:cxnSp>
          <p:nvCxnSpPr>
            <p:cNvPr id="65" name="Straight Arrow Connector 64"/>
            <p:cNvCxnSpPr>
              <a:stCxn id="9" idx="0"/>
            </p:cNvCxnSpPr>
            <p:nvPr/>
          </p:nvCxnSpPr>
          <p:spPr>
            <a:xfrm rot="5400000" flipH="1" flipV="1">
              <a:off x="5214938" y="1468888"/>
              <a:ext cx="488495" cy="10893"/>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66" name="TextBox 65"/>
            <p:cNvSpPr txBox="1"/>
            <p:nvPr/>
          </p:nvSpPr>
          <p:spPr>
            <a:xfrm rot="16200000">
              <a:off x="5170715" y="1455312"/>
              <a:ext cx="370114" cy="123111"/>
            </a:xfrm>
            <a:prstGeom prst="rect">
              <a:avLst/>
            </a:prstGeom>
            <a:noFill/>
          </p:spPr>
          <p:txBody>
            <a:bodyPr wrap="square" lIns="0" tIns="0" rIns="0" bIns="0" rtlCol="0" anchor="b" anchorCtr="0">
              <a:spAutoFit/>
            </a:bodyPr>
            <a:lstStyle/>
            <a:p>
              <a:r>
                <a:rPr lang="en-US" sz="800" dirty="0" smtClean="0">
                  <a:solidFill>
                    <a:schemeClr val="bg1"/>
                  </a:solidFill>
                  <a:latin typeface="Segoe UI Light" pitchFamily="34" charset="0"/>
                </a:rPr>
                <a:t>No</a:t>
              </a:r>
            </a:p>
          </p:txBody>
        </p:sp>
        <p:sp>
          <p:nvSpPr>
            <p:cNvPr id="69" name="TextBox 68"/>
            <p:cNvSpPr txBox="1"/>
            <p:nvPr/>
          </p:nvSpPr>
          <p:spPr>
            <a:xfrm>
              <a:off x="5910942" y="2043149"/>
              <a:ext cx="217714" cy="123111"/>
            </a:xfrm>
            <a:prstGeom prst="rect">
              <a:avLst/>
            </a:prstGeom>
            <a:noFill/>
          </p:spPr>
          <p:txBody>
            <a:bodyPr wrap="square" lIns="0" tIns="0" rIns="0" bIns="0" rtlCol="0" anchor="b" anchorCtr="0">
              <a:spAutoFit/>
            </a:bodyPr>
            <a:lstStyle/>
            <a:p>
              <a:r>
                <a:rPr lang="en-US" sz="800" dirty="0" smtClean="0">
                  <a:solidFill>
                    <a:schemeClr val="bg1"/>
                  </a:solidFill>
                  <a:latin typeface="Segoe UI Light" pitchFamily="34" charset="0"/>
                </a:rPr>
                <a:t>Yes</a:t>
              </a:r>
            </a:p>
          </p:txBody>
        </p:sp>
        <p:sp>
          <p:nvSpPr>
            <p:cNvPr id="84" name="Flowchart: Decision 83"/>
            <p:cNvSpPr/>
            <p:nvPr/>
          </p:nvSpPr>
          <p:spPr>
            <a:xfrm>
              <a:off x="674908" y="1796143"/>
              <a:ext cx="936175" cy="936171"/>
            </a:xfrm>
            <a:prstGeom prst="flowChartDecision">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a:bodyPr>
            <a:lstStyle/>
            <a:p>
              <a:pPr algn="ctr"/>
              <a:r>
                <a:rPr lang="en-US" sz="800" dirty="0" smtClean="0">
                  <a:solidFill>
                    <a:schemeClr val="bg1"/>
                  </a:solidFill>
                </a:rPr>
                <a:t>Navigation to HTML?</a:t>
              </a:r>
              <a:endParaRPr lang="en-US" sz="800" dirty="0">
                <a:solidFill>
                  <a:schemeClr val="bg1"/>
                </a:solidFill>
              </a:endParaRPr>
            </a:p>
          </p:txBody>
        </p:sp>
        <p:sp>
          <p:nvSpPr>
            <p:cNvPr id="85" name="Flowchart: Decision 84"/>
            <p:cNvSpPr/>
            <p:nvPr/>
          </p:nvSpPr>
          <p:spPr>
            <a:xfrm>
              <a:off x="1796139" y="1826078"/>
              <a:ext cx="827314" cy="870858"/>
            </a:xfrm>
            <a:prstGeom prst="flowChartDecision">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Same Site</a:t>
              </a:r>
              <a:endParaRPr lang="en-US" sz="800" dirty="0">
                <a:solidFill>
                  <a:schemeClr val="bg1"/>
                </a:solidFill>
              </a:endParaRPr>
            </a:p>
          </p:txBody>
        </p:sp>
        <p:sp>
          <p:nvSpPr>
            <p:cNvPr id="86" name="Flowchart: Decision 85"/>
            <p:cNvSpPr/>
            <p:nvPr/>
          </p:nvSpPr>
          <p:spPr>
            <a:xfrm>
              <a:off x="2797625" y="1798182"/>
              <a:ext cx="990599" cy="925285"/>
            </a:xfrm>
            <a:prstGeom prst="flowChartDecision">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smtClean="0">
                  <a:solidFill>
                    <a:schemeClr val="bg1"/>
                  </a:solidFill>
                </a:rPr>
                <a:t>Heuristic match on GET/POST Data?</a:t>
              </a:r>
              <a:endParaRPr lang="en-US" sz="800" dirty="0">
                <a:solidFill>
                  <a:schemeClr val="bg1"/>
                </a:solidFill>
              </a:endParaRPr>
            </a:p>
          </p:txBody>
        </p:sp>
        <p:sp>
          <p:nvSpPr>
            <p:cNvPr id="87" name="Flowchart: Process 86"/>
            <p:cNvSpPr/>
            <p:nvPr/>
          </p:nvSpPr>
          <p:spPr>
            <a:xfrm>
              <a:off x="4038598" y="1829482"/>
              <a:ext cx="740228" cy="859972"/>
            </a:xfrm>
            <a:prstGeom prst="flowChartProcess">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Build a signature for each heuristic match</a:t>
              </a:r>
              <a:endParaRPr lang="en-US" sz="800" dirty="0">
                <a:solidFill>
                  <a:schemeClr val="bg1"/>
                </a:solidFill>
              </a:endParaRPr>
            </a:p>
          </p:txBody>
        </p:sp>
        <p:sp>
          <p:nvSpPr>
            <p:cNvPr id="88" name="Down Arrow 87"/>
            <p:cNvSpPr/>
            <p:nvPr/>
          </p:nvSpPr>
          <p:spPr>
            <a:xfrm rot="16200000">
              <a:off x="-119745" y="1943102"/>
              <a:ext cx="881743" cy="642252"/>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800" dirty="0" smtClean="0">
                  <a:solidFill>
                    <a:schemeClr val="bg1"/>
                  </a:solidFill>
                </a:rPr>
                <a:t>HTTP Response</a:t>
              </a:r>
              <a:endParaRPr lang="en-US" sz="800" dirty="0">
                <a:solidFill>
                  <a:schemeClr val="bg1"/>
                </a:solidFill>
              </a:endParaRPr>
            </a:p>
          </p:txBody>
        </p:sp>
      </p:grpSp>
      <p:grpSp>
        <p:nvGrpSpPr>
          <p:cNvPr id="4" name="Group 88"/>
          <p:cNvGrpSpPr/>
          <p:nvPr/>
        </p:nvGrpSpPr>
        <p:grpSpPr>
          <a:xfrm>
            <a:off x="4724400" y="3461657"/>
            <a:ext cx="3853544" cy="3080657"/>
            <a:chOff x="4724400" y="3461657"/>
            <a:chExt cx="3853544" cy="3080657"/>
          </a:xfrm>
        </p:grpSpPr>
        <p:sp>
          <p:nvSpPr>
            <p:cNvPr id="71" name="Flowchart: Process 70"/>
            <p:cNvSpPr/>
            <p:nvPr/>
          </p:nvSpPr>
          <p:spPr>
            <a:xfrm>
              <a:off x="4724400" y="3461657"/>
              <a:ext cx="3831771" cy="936172"/>
            </a:xfrm>
            <a:prstGeom prst="flowChartProcess">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Server</a:t>
              </a:r>
              <a:endParaRPr lang="en-US" dirty="0"/>
            </a:p>
          </p:txBody>
        </p:sp>
        <p:sp>
          <p:nvSpPr>
            <p:cNvPr id="72" name="Flowchart: Process 71"/>
            <p:cNvSpPr/>
            <p:nvPr/>
          </p:nvSpPr>
          <p:spPr>
            <a:xfrm>
              <a:off x="4735285" y="5606142"/>
              <a:ext cx="3831771" cy="936172"/>
            </a:xfrm>
            <a:prstGeom prst="flowChartProcess">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dirty="0" smtClean="0"/>
                <a:t>Browser</a:t>
              </a:r>
              <a:endParaRPr lang="en-US" dirty="0"/>
            </a:p>
          </p:txBody>
        </p:sp>
        <p:pic>
          <p:nvPicPr>
            <p:cNvPr id="73" name="Picture 72" descr="IE 7 larger.png"/>
            <p:cNvPicPr>
              <a:picLocks noChangeAspect="1"/>
            </p:cNvPicPr>
            <p:nvPr/>
          </p:nvPicPr>
          <p:blipFill>
            <a:blip r:embed="rId3" cstate="print"/>
            <a:stretch>
              <a:fillRect/>
            </a:stretch>
          </p:blipFill>
          <p:spPr>
            <a:xfrm>
              <a:off x="5105398" y="5769021"/>
              <a:ext cx="620485" cy="620485"/>
            </a:xfrm>
            <a:prstGeom prst="rect">
              <a:avLst/>
            </a:prstGeom>
          </p:spPr>
        </p:pic>
        <p:sp>
          <p:nvSpPr>
            <p:cNvPr id="74" name="Flowchart: Process 73"/>
            <p:cNvSpPr/>
            <p:nvPr/>
          </p:nvSpPr>
          <p:spPr>
            <a:xfrm>
              <a:off x="7086600" y="5606142"/>
              <a:ext cx="1491344" cy="576943"/>
            </a:xfrm>
            <a:prstGeom prst="flowChartProcess">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XSS Filter Logic</a:t>
              </a:r>
              <a:endParaRPr lang="en-US" dirty="0"/>
            </a:p>
          </p:txBody>
        </p:sp>
        <p:sp>
          <p:nvSpPr>
            <p:cNvPr id="75" name="Down Arrow 74"/>
            <p:cNvSpPr/>
            <p:nvPr/>
          </p:nvSpPr>
          <p:spPr>
            <a:xfrm>
              <a:off x="7413171" y="4408715"/>
              <a:ext cx="631372" cy="1197428"/>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dirty="0" smtClean="0"/>
                <a:t>HTTP  Response</a:t>
              </a:r>
              <a:endParaRPr lang="en-US" sz="1000" dirty="0"/>
            </a:p>
          </p:txBody>
        </p:sp>
        <p:sp>
          <p:nvSpPr>
            <p:cNvPr id="76" name="Down Arrow 75"/>
            <p:cNvSpPr/>
            <p:nvPr/>
          </p:nvSpPr>
          <p:spPr>
            <a:xfrm rot="10800000">
              <a:off x="5061856" y="4408715"/>
              <a:ext cx="631372" cy="1197428"/>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00" dirty="0" smtClean="0"/>
                <a:t>HTTP Request</a:t>
              </a:r>
              <a:endParaRPr lang="en-US" sz="1000" dirty="0"/>
            </a:p>
          </p:txBody>
        </p:sp>
      </p:grpSp>
      <p:pic>
        <p:nvPicPr>
          <p:cNvPr id="77" name="Picture 76" descr="Application.png"/>
          <p:cNvPicPr>
            <a:picLocks noChangeAspect="1"/>
          </p:cNvPicPr>
          <p:nvPr/>
        </p:nvPicPr>
        <p:blipFill>
          <a:blip r:embed="rId4" cstate="print"/>
          <a:stretch>
            <a:fillRect/>
          </a:stretch>
        </p:blipFill>
        <p:spPr>
          <a:xfrm>
            <a:off x="902233" y="3640078"/>
            <a:ext cx="2211081" cy="2211081"/>
          </a:xfrm>
          <a:prstGeom prst="rect">
            <a:avLst/>
          </a:prstGeom>
        </p:spPr>
      </p:pic>
      <p:pic>
        <p:nvPicPr>
          <p:cNvPr id="78" name="Picture 77" descr="ComputerBug.png"/>
          <p:cNvPicPr>
            <a:picLocks noChangeAspect="1"/>
          </p:cNvPicPr>
          <p:nvPr/>
        </p:nvPicPr>
        <p:blipFill>
          <a:blip r:embed="rId5" cstate="print"/>
          <a:stretch>
            <a:fillRect/>
          </a:stretch>
        </p:blipFill>
        <p:spPr>
          <a:xfrm>
            <a:off x="1236719" y="4110307"/>
            <a:ext cx="1441561" cy="124113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par>
                                <p:cTn id="10" presetID="53" presetClass="entr" presetSubtype="0" fill="hold" nodeType="with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p:cTn id="12" dur="500" fill="hold"/>
                                        <p:tgtEl>
                                          <p:spTgt spid="78"/>
                                        </p:tgtEl>
                                        <p:attrNameLst>
                                          <p:attrName>ppt_w</p:attrName>
                                        </p:attrNameLst>
                                      </p:cBhvr>
                                      <p:tavLst>
                                        <p:tav tm="0">
                                          <p:val>
                                            <p:fltVal val="0"/>
                                          </p:val>
                                        </p:tav>
                                        <p:tav tm="100000">
                                          <p:val>
                                            <p:strVal val="#ppt_w"/>
                                          </p:val>
                                        </p:tav>
                                      </p:tavLst>
                                    </p:anim>
                                    <p:anim calcmode="lin" valueType="num">
                                      <p:cBhvr>
                                        <p:cTn id="13" dur="500" fill="hold"/>
                                        <p:tgtEl>
                                          <p:spTgt spid="78"/>
                                        </p:tgtEl>
                                        <p:attrNameLst>
                                          <p:attrName>ppt_h</p:attrName>
                                        </p:attrNameLst>
                                      </p:cBhvr>
                                      <p:tavLst>
                                        <p:tav tm="0">
                                          <p:val>
                                            <p:fltVal val="0"/>
                                          </p:val>
                                        </p:tav>
                                        <p:tav tm="100000">
                                          <p:val>
                                            <p:strVal val="#ppt_h"/>
                                          </p:val>
                                        </p:tav>
                                      </p:tavLst>
                                    </p:anim>
                                    <p:animEffect transition="in" filter="fade">
                                      <p:cBhvr>
                                        <p:cTn id="14" dur="500"/>
                                        <p:tgtEl>
                                          <p:spTgt spid="78"/>
                                        </p:tgtEl>
                                      </p:cBhvr>
                                    </p:animEffec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Cross Domain Requests</a:t>
            </a:r>
            <a:endParaRPr lang="en-US" dirty="0"/>
          </a:p>
        </p:txBody>
      </p:sp>
      <p:grpSp>
        <p:nvGrpSpPr>
          <p:cNvPr id="2" name="Group 30"/>
          <p:cNvGrpSpPr/>
          <p:nvPr/>
        </p:nvGrpSpPr>
        <p:grpSpPr>
          <a:xfrm>
            <a:off x="587829" y="911420"/>
            <a:ext cx="7478484" cy="2669980"/>
            <a:chOff x="587829" y="911420"/>
            <a:chExt cx="7478484" cy="2669980"/>
          </a:xfrm>
        </p:grpSpPr>
        <p:sp>
          <p:nvSpPr>
            <p:cNvPr id="5" name="Rectangle 4"/>
            <p:cNvSpPr/>
            <p:nvPr/>
          </p:nvSpPr>
          <p:spPr>
            <a:xfrm>
              <a:off x="587829" y="1338943"/>
              <a:ext cx="1447800" cy="2220686"/>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Your Mashup in IE</a:t>
              </a:r>
              <a:endParaRPr lang="en-US" dirty="0"/>
            </a:p>
          </p:txBody>
        </p:sp>
        <p:sp>
          <p:nvSpPr>
            <p:cNvPr id="6" name="Rectangle 5"/>
            <p:cNvSpPr/>
            <p:nvPr/>
          </p:nvSpPr>
          <p:spPr>
            <a:xfrm>
              <a:off x="6466114" y="1360714"/>
              <a:ext cx="1600199" cy="2220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Contoso Web Server</a:t>
              </a:r>
              <a:endParaRPr lang="en-US" dirty="0"/>
            </a:p>
          </p:txBody>
        </p:sp>
        <p:sp>
          <p:nvSpPr>
            <p:cNvPr id="7" name="Rectangle 6"/>
            <p:cNvSpPr/>
            <p:nvPr/>
          </p:nvSpPr>
          <p:spPr>
            <a:xfrm>
              <a:off x="3069772" y="1317173"/>
              <a:ext cx="2286000" cy="2220686"/>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Mashup Web Server</a:t>
              </a:r>
              <a:endParaRPr lang="en-US" dirty="0"/>
            </a:p>
          </p:txBody>
        </p:sp>
        <p:sp>
          <p:nvSpPr>
            <p:cNvPr id="8" name="Rectangle 7"/>
            <p:cNvSpPr/>
            <p:nvPr/>
          </p:nvSpPr>
          <p:spPr>
            <a:xfrm>
              <a:off x="3385457" y="2993571"/>
              <a:ext cx="1643743" cy="4572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Proxy Server</a:t>
              </a:r>
              <a:endParaRPr lang="en-US" dirty="0"/>
            </a:p>
          </p:txBody>
        </p:sp>
        <p:cxnSp>
          <p:nvCxnSpPr>
            <p:cNvPr id="10" name="Straight Arrow Connector 9"/>
            <p:cNvCxnSpPr/>
            <p:nvPr/>
          </p:nvCxnSpPr>
          <p:spPr>
            <a:xfrm>
              <a:off x="1992086" y="1687286"/>
              <a:ext cx="1099457" cy="1588"/>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a:endCxn id="8" idx="1"/>
            </p:cNvCxnSpPr>
            <p:nvPr/>
          </p:nvCxnSpPr>
          <p:spPr>
            <a:xfrm flipV="1">
              <a:off x="2013857" y="3222171"/>
              <a:ext cx="1371600" cy="108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188028" y="3318653"/>
              <a:ext cx="827314" cy="153888"/>
            </a:xfrm>
            <a:prstGeom prst="rect">
              <a:avLst/>
            </a:prstGeom>
            <a:noFill/>
          </p:spPr>
          <p:txBody>
            <a:bodyPr wrap="square" lIns="0" tIns="0" rIns="0" bIns="0" rtlCol="0" anchor="b" anchorCtr="0">
              <a:spAutoFit/>
            </a:bodyPr>
            <a:lstStyle/>
            <a:p>
              <a:r>
                <a:rPr lang="en-US" sz="1000" dirty="0" smtClean="0">
                  <a:solidFill>
                    <a:schemeClr val="bg1"/>
                  </a:solidFill>
                  <a:latin typeface="Segoe UI Light" pitchFamily="34" charset="0"/>
                </a:rPr>
                <a:t>XHR Request</a:t>
              </a:r>
            </a:p>
          </p:txBody>
        </p:sp>
        <p:sp>
          <p:nvSpPr>
            <p:cNvPr id="20" name="TextBox 19"/>
            <p:cNvSpPr txBox="1"/>
            <p:nvPr/>
          </p:nvSpPr>
          <p:spPr>
            <a:xfrm>
              <a:off x="2122714" y="1772881"/>
              <a:ext cx="827314" cy="153888"/>
            </a:xfrm>
            <a:prstGeom prst="rect">
              <a:avLst/>
            </a:prstGeom>
            <a:noFill/>
          </p:spPr>
          <p:txBody>
            <a:bodyPr wrap="square" lIns="0" tIns="0" rIns="0" bIns="0" rtlCol="0" anchor="b" anchorCtr="0">
              <a:spAutoFit/>
            </a:bodyPr>
            <a:lstStyle/>
            <a:p>
              <a:pPr algn="ctr"/>
              <a:r>
                <a:rPr lang="en-US" sz="1000" dirty="0" smtClean="0">
                  <a:solidFill>
                    <a:schemeClr val="bg1"/>
                  </a:solidFill>
                  <a:latin typeface="Segoe UI Light" pitchFamily="34" charset="0"/>
                </a:rPr>
                <a:t>GET Mashup</a:t>
              </a:r>
            </a:p>
          </p:txBody>
        </p:sp>
        <p:cxnSp>
          <p:nvCxnSpPr>
            <p:cNvPr id="21" name="Straight Arrow Connector 20"/>
            <p:cNvCxnSpPr/>
            <p:nvPr/>
          </p:nvCxnSpPr>
          <p:spPr>
            <a:xfrm flipV="1">
              <a:off x="5040085" y="3200399"/>
              <a:ext cx="1371600" cy="108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497292" y="3296881"/>
              <a:ext cx="827314" cy="153888"/>
            </a:xfrm>
            <a:prstGeom prst="rect">
              <a:avLst/>
            </a:prstGeom>
            <a:noFill/>
          </p:spPr>
          <p:txBody>
            <a:bodyPr wrap="square" lIns="0" tIns="0" rIns="0" bIns="0" rtlCol="0" anchor="b" anchorCtr="0">
              <a:spAutoFit/>
            </a:bodyPr>
            <a:lstStyle/>
            <a:p>
              <a:r>
                <a:rPr lang="en-US" sz="1000" dirty="0" smtClean="0">
                  <a:solidFill>
                    <a:schemeClr val="bg1"/>
                  </a:solidFill>
                  <a:latin typeface="Segoe UI Light" pitchFamily="34" charset="0"/>
                </a:rPr>
                <a:t>GET Data</a:t>
              </a:r>
            </a:p>
          </p:txBody>
        </p:sp>
        <p:sp>
          <p:nvSpPr>
            <p:cNvPr id="29" name="TextBox 28"/>
            <p:cNvSpPr txBox="1"/>
            <p:nvPr/>
          </p:nvSpPr>
          <p:spPr>
            <a:xfrm>
              <a:off x="2884713" y="911420"/>
              <a:ext cx="3178628" cy="307777"/>
            </a:xfrm>
            <a:prstGeom prst="rect">
              <a:avLst/>
            </a:prstGeom>
            <a:noFill/>
          </p:spPr>
          <p:txBody>
            <a:bodyPr wrap="square" lIns="0" tIns="0" rIns="0" bIns="0" rtlCol="0" anchor="b" anchorCtr="0">
              <a:spAutoFit/>
            </a:bodyPr>
            <a:lstStyle/>
            <a:p>
              <a:pPr algn="ctr"/>
              <a:r>
                <a:rPr lang="en-US" sz="2000" dirty="0" smtClean="0">
                  <a:solidFill>
                    <a:schemeClr val="bg1"/>
                  </a:solidFill>
                  <a:latin typeface="Segoe UI Light" pitchFamily="34" charset="0"/>
                </a:rPr>
                <a:t>Before IE8</a:t>
              </a:r>
            </a:p>
          </p:txBody>
        </p:sp>
      </p:grpSp>
      <p:grpSp>
        <p:nvGrpSpPr>
          <p:cNvPr id="4" name="Group 31"/>
          <p:cNvGrpSpPr/>
          <p:nvPr/>
        </p:nvGrpSpPr>
        <p:grpSpPr>
          <a:xfrm>
            <a:off x="685800" y="3970309"/>
            <a:ext cx="7478484" cy="2506689"/>
            <a:chOff x="685800" y="3970309"/>
            <a:chExt cx="7478484" cy="2506689"/>
          </a:xfrm>
        </p:grpSpPr>
        <p:sp>
          <p:nvSpPr>
            <p:cNvPr id="23" name="Rectangle 22"/>
            <p:cNvSpPr/>
            <p:nvPr/>
          </p:nvSpPr>
          <p:spPr>
            <a:xfrm>
              <a:off x="685800" y="4147457"/>
              <a:ext cx="1447800" cy="2220686"/>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Your Mashup in IE</a:t>
              </a:r>
              <a:endParaRPr lang="en-US" dirty="0"/>
            </a:p>
          </p:txBody>
        </p:sp>
        <p:sp>
          <p:nvSpPr>
            <p:cNvPr id="24" name="Rectangle 23"/>
            <p:cNvSpPr/>
            <p:nvPr/>
          </p:nvSpPr>
          <p:spPr>
            <a:xfrm>
              <a:off x="6564085" y="4169228"/>
              <a:ext cx="1600199" cy="2220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Contoso Web Server</a:t>
              </a:r>
              <a:endParaRPr lang="en-US" dirty="0"/>
            </a:p>
          </p:txBody>
        </p:sp>
        <p:cxnSp>
          <p:nvCxnSpPr>
            <p:cNvPr id="26" name="Curved Connector 25"/>
            <p:cNvCxnSpPr>
              <a:stCxn id="23" idx="2"/>
              <a:endCxn id="24" idx="2"/>
            </p:cNvCxnSpPr>
            <p:nvPr/>
          </p:nvCxnSpPr>
          <p:spPr>
            <a:xfrm rot="16200000" flipH="1">
              <a:off x="4376057" y="3401785"/>
              <a:ext cx="21771" cy="5954485"/>
            </a:xfrm>
            <a:prstGeom prst="curvedConnector3">
              <a:avLst>
                <a:gd name="adj1" fmla="val 115002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341914" y="6323110"/>
              <a:ext cx="1937658" cy="153888"/>
            </a:xfrm>
            <a:prstGeom prst="rect">
              <a:avLst/>
            </a:prstGeom>
            <a:noFill/>
          </p:spPr>
          <p:txBody>
            <a:bodyPr wrap="square" lIns="0" tIns="0" rIns="0" bIns="0" rtlCol="0" anchor="b" anchorCtr="0">
              <a:spAutoFit/>
            </a:bodyPr>
            <a:lstStyle/>
            <a:p>
              <a:pPr algn="ctr"/>
              <a:r>
                <a:rPr lang="en-US" sz="1000" dirty="0" smtClean="0">
                  <a:solidFill>
                    <a:schemeClr val="bg1"/>
                  </a:solidFill>
                  <a:latin typeface="Segoe UI Light" pitchFamily="34" charset="0"/>
                </a:rPr>
                <a:t>Cross Domain Request (XDR)</a:t>
              </a:r>
            </a:p>
          </p:txBody>
        </p:sp>
        <p:sp>
          <p:nvSpPr>
            <p:cNvPr id="30" name="TextBox 29"/>
            <p:cNvSpPr txBox="1"/>
            <p:nvPr/>
          </p:nvSpPr>
          <p:spPr>
            <a:xfrm>
              <a:off x="2775856" y="3970309"/>
              <a:ext cx="3178628" cy="307777"/>
            </a:xfrm>
            <a:prstGeom prst="rect">
              <a:avLst/>
            </a:prstGeom>
            <a:noFill/>
          </p:spPr>
          <p:txBody>
            <a:bodyPr wrap="square" lIns="0" tIns="0" rIns="0" bIns="0" rtlCol="0" anchor="b" anchorCtr="0">
              <a:spAutoFit/>
            </a:bodyPr>
            <a:lstStyle/>
            <a:p>
              <a:pPr algn="ctr"/>
              <a:r>
                <a:rPr lang="en-US" sz="2000" dirty="0" smtClean="0">
                  <a:solidFill>
                    <a:schemeClr val="bg1"/>
                  </a:solidFill>
                  <a:latin typeface="Segoe UI Light" pitchFamily="34" charset="0"/>
                </a:rPr>
                <a:t>With IE8 and IE9</a:t>
              </a:r>
            </a:p>
          </p:txBody>
        </p:sp>
      </p:grpSp>
      <p:cxnSp>
        <p:nvCxnSpPr>
          <p:cNvPr id="34" name="Straight Connector 33"/>
          <p:cNvCxnSpPr/>
          <p:nvPr/>
        </p:nvCxnSpPr>
        <p:spPr>
          <a:xfrm flipV="1">
            <a:off x="0" y="3690258"/>
            <a:ext cx="9144000" cy="65314"/>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ecurity_slide12.png"/>
          <p:cNvPicPr>
            <a:picLocks noChangeAspect="1"/>
          </p:cNvPicPr>
          <p:nvPr/>
        </p:nvPicPr>
        <p:blipFill>
          <a:blip r:embed="rId3" cstate="print"/>
          <a:srcRect b="4348"/>
          <a:stretch>
            <a:fillRect/>
          </a:stretch>
        </p:blipFill>
        <p:spPr>
          <a:xfrm>
            <a:off x="520262" y="1308536"/>
            <a:ext cx="8140484" cy="4855781"/>
          </a:xfrm>
          <a:prstGeom prst="rect">
            <a:avLst/>
          </a:prstGeom>
        </p:spPr>
      </p:pic>
      <p:pic>
        <p:nvPicPr>
          <p:cNvPr id="6" name="Picture 5" descr="greenbar.png"/>
          <p:cNvPicPr>
            <a:picLocks noChangeAspect="1"/>
          </p:cNvPicPr>
          <p:nvPr/>
        </p:nvPicPr>
        <p:blipFill>
          <a:blip r:embed="rId4" cstate="print"/>
          <a:srcRect b="92462"/>
          <a:stretch>
            <a:fillRect/>
          </a:stretch>
        </p:blipFill>
        <p:spPr>
          <a:xfrm>
            <a:off x="203829" y="2079647"/>
            <a:ext cx="8767451" cy="450193"/>
          </a:xfrm>
          <a:prstGeom prst="rect">
            <a:avLst/>
          </a:prstGeom>
        </p:spPr>
      </p:pic>
      <p:sp>
        <p:nvSpPr>
          <p:cNvPr id="3" name="Title 2"/>
          <p:cNvSpPr>
            <a:spLocks noGrp="1"/>
          </p:cNvSpPr>
          <p:nvPr>
            <p:ph type="title"/>
          </p:nvPr>
        </p:nvSpPr>
        <p:spPr/>
        <p:txBody>
          <a:bodyPr/>
          <a:lstStyle/>
          <a:p>
            <a:r>
              <a:rPr lang="en-US" dirty="0" smtClean="0"/>
              <a:t>Domain Highlighting and SSL Certificates</a:t>
            </a:r>
            <a:endParaRPr lang="en-US" dirty="0"/>
          </a:p>
        </p:txBody>
      </p:sp>
      <p:sp>
        <p:nvSpPr>
          <p:cNvPr id="7" name="Rounded Rectangle 6"/>
          <p:cNvSpPr/>
          <p:nvPr/>
        </p:nvSpPr>
        <p:spPr>
          <a:xfrm>
            <a:off x="788276" y="1355834"/>
            <a:ext cx="2483245" cy="567559"/>
          </a:xfrm>
          <a:prstGeom prst="round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SL.png"/>
          <p:cNvPicPr>
            <a:picLocks noChangeAspect="1"/>
          </p:cNvPicPr>
          <p:nvPr/>
        </p:nvPicPr>
        <p:blipFill>
          <a:blip r:embed="rId5" cstate="print"/>
          <a:srcRect l="17665" t="6318" r="55112" b="62647"/>
          <a:stretch>
            <a:fillRect/>
          </a:stretch>
        </p:blipFill>
        <p:spPr>
          <a:xfrm>
            <a:off x="2062480" y="2489200"/>
            <a:ext cx="2214880" cy="1893722"/>
          </a:xfrm>
          <a:prstGeom prst="rect">
            <a:avLst/>
          </a:prstGeom>
        </p:spPr>
      </p:pic>
      <p:grpSp>
        <p:nvGrpSpPr>
          <p:cNvPr id="25" name="Group 24"/>
          <p:cNvGrpSpPr/>
          <p:nvPr/>
        </p:nvGrpSpPr>
        <p:grpSpPr>
          <a:xfrm>
            <a:off x="511809" y="2470945"/>
            <a:ext cx="4375786" cy="1300304"/>
            <a:chOff x="511809" y="1454945"/>
            <a:chExt cx="4375786" cy="1300304"/>
          </a:xfrm>
        </p:grpSpPr>
        <p:sp>
          <p:nvSpPr>
            <p:cNvPr id="15" name="Left Brace 14"/>
            <p:cNvSpPr/>
            <p:nvPr/>
          </p:nvSpPr>
          <p:spPr>
            <a:xfrm rot="16200000">
              <a:off x="1607583" y="761288"/>
              <a:ext cx="533400" cy="1920714"/>
            </a:xfrm>
            <a:prstGeom prst="leftBrace">
              <a:avLst>
                <a:gd name="adj1" fmla="val 8333"/>
                <a:gd name="adj2" fmla="val 21574"/>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Left Brace 15"/>
            <p:cNvSpPr/>
            <p:nvPr/>
          </p:nvSpPr>
          <p:spPr>
            <a:xfrm rot="16200000">
              <a:off x="2953945" y="1508522"/>
              <a:ext cx="533400" cy="435769"/>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Left Brace 16"/>
            <p:cNvSpPr/>
            <p:nvPr/>
          </p:nvSpPr>
          <p:spPr>
            <a:xfrm rot="16200000">
              <a:off x="3504011" y="1420417"/>
              <a:ext cx="533400" cy="669129"/>
            </a:xfrm>
            <a:prstGeom prst="leftBrace">
              <a:avLst>
                <a:gd name="adj1" fmla="val 8333"/>
                <a:gd name="adj2" fmla="val 81317"/>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p:cNvSpPr txBox="1"/>
            <p:nvPr/>
          </p:nvSpPr>
          <p:spPr>
            <a:xfrm>
              <a:off x="511809" y="2137173"/>
              <a:ext cx="1643063" cy="615553"/>
            </a:xfrm>
            <a:prstGeom prst="rect">
              <a:avLst/>
            </a:prstGeom>
            <a:noFill/>
          </p:spPr>
          <p:txBody>
            <a:bodyPr wrap="square" lIns="0" tIns="0" rIns="0" bIns="0" rtlCol="0" anchor="b" anchorCtr="0">
              <a:spAutoFit/>
            </a:bodyPr>
            <a:lstStyle/>
            <a:p>
              <a:pPr algn="ctr"/>
              <a:r>
                <a:rPr lang="en-US" sz="2000" dirty="0" smtClean="0">
                  <a:solidFill>
                    <a:schemeClr val="bg1"/>
                  </a:solidFill>
                  <a:latin typeface="Segoe UI Light" pitchFamily="34" charset="0"/>
                </a:rPr>
                <a:t>Domain Highlighting</a:t>
              </a:r>
            </a:p>
          </p:txBody>
        </p:sp>
        <p:sp>
          <p:nvSpPr>
            <p:cNvPr id="19" name="TextBox 18"/>
            <p:cNvSpPr txBox="1"/>
            <p:nvPr/>
          </p:nvSpPr>
          <p:spPr>
            <a:xfrm>
              <a:off x="2329496" y="2139696"/>
              <a:ext cx="1266827" cy="615553"/>
            </a:xfrm>
            <a:prstGeom prst="rect">
              <a:avLst/>
            </a:prstGeom>
            <a:noFill/>
          </p:spPr>
          <p:txBody>
            <a:bodyPr wrap="square" lIns="0" tIns="0" rIns="0" bIns="0" rtlCol="0" anchor="b" anchorCtr="0">
              <a:spAutoFit/>
            </a:bodyPr>
            <a:lstStyle/>
            <a:p>
              <a:pPr algn="ctr"/>
              <a:r>
                <a:rPr lang="en-US" sz="2000" dirty="0" smtClean="0">
                  <a:solidFill>
                    <a:schemeClr val="bg1"/>
                  </a:solidFill>
                  <a:latin typeface="Segoe UI Light" pitchFamily="34" charset="0"/>
                </a:rPr>
                <a:t>SSL Padlock</a:t>
              </a:r>
            </a:p>
          </p:txBody>
        </p:sp>
        <p:sp>
          <p:nvSpPr>
            <p:cNvPr id="20" name="TextBox 19"/>
            <p:cNvSpPr txBox="1"/>
            <p:nvPr/>
          </p:nvSpPr>
          <p:spPr>
            <a:xfrm>
              <a:off x="3620768" y="2139696"/>
              <a:ext cx="1266827" cy="615553"/>
            </a:xfrm>
            <a:prstGeom prst="rect">
              <a:avLst/>
            </a:prstGeom>
            <a:noFill/>
          </p:spPr>
          <p:txBody>
            <a:bodyPr wrap="square" lIns="0" tIns="0" rIns="0" bIns="0" rtlCol="0" anchor="b" anchorCtr="0">
              <a:spAutoFit/>
            </a:bodyPr>
            <a:lstStyle/>
            <a:p>
              <a:pPr algn="ctr"/>
              <a:r>
                <a:rPr lang="en-US" sz="2000" dirty="0" smtClean="0">
                  <a:solidFill>
                    <a:schemeClr val="bg1"/>
                  </a:solidFill>
                  <a:latin typeface="Segoe UI Light" pitchFamily="34" charset="0"/>
                </a:rPr>
                <a:t>Security Status Bar</a:t>
              </a:r>
            </a:p>
          </p:txBody>
        </p:sp>
      </p:grpSp>
      <p:pic>
        <p:nvPicPr>
          <p:cNvPr id="26" name="Picture 25" descr="secure lock.png"/>
          <p:cNvPicPr>
            <a:picLocks noChangeAspect="1"/>
          </p:cNvPicPr>
          <p:nvPr/>
        </p:nvPicPr>
        <p:blipFill>
          <a:blip r:embed="rId6" cstate="print"/>
          <a:stretch>
            <a:fillRect/>
          </a:stretch>
        </p:blipFill>
        <p:spPr>
          <a:xfrm>
            <a:off x="7145656" y="3962400"/>
            <a:ext cx="965602" cy="156400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par>
                                <p:cTn id="21" presetID="10" presetClass="exit" presetSubtype="0" fill="hold" grpId="2"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500"/>
                            </p:stCondLst>
                            <p:childTnLst>
                              <p:par>
                                <p:cTn id="25" presetID="53"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par>
                                <p:cTn id="34" presetID="53"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7"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a:spLocks/>
          </p:cNvSpPr>
          <p:nvPr/>
        </p:nvSpPr>
        <p:spPr bwMode="hidden">
          <a:xfrm>
            <a:off x="0" y="3617407"/>
            <a:ext cx="9144000" cy="3240593"/>
          </a:xfrm>
          <a:custGeom>
            <a:avLst/>
            <a:gdLst/>
            <a:ahLst/>
            <a:cxnLst>
              <a:cxn ang="0">
                <a:pos x="0" y="480"/>
              </a:cxn>
              <a:cxn ang="0">
                <a:pos x="1432" y="756"/>
              </a:cxn>
              <a:cxn ang="0">
                <a:pos x="3568" y="128"/>
              </a:cxn>
              <a:cxn ang="0">
                <a:pos x="4608" y="272"/>
              </a:cxn>
              <a:cxn ang="0">
                <a:pos x="4608" y="1408"/>
              </a:cxn>
              <a:cxn ang="0">
                <a:pos x="0" y="1408"/>
              </a:cxn>
              <a:cxn ang="0">
                <a:pos x="0" y="480"/>
              </a:cxn>
            </a:cxnLst>
            <a:rect l="0" t="0" r="r" b="b"/>
            <a:pathLst>
              <a:path w="4608" h="1408">
                <a:moveTo>
                  <a:pt x="0" y="480"/>
                </a:moveTo>
                <a:cubicBezTo>
                  <a:pt x="0" y="480"/>
                  <a:pt x="542" y="828"/>
                  <a:pt x="1432" y="756"/>
                </a:cubicBezTo>
                <a:cubicBezTo>
                  <a:pt x="2368" y="680"/>
                  <a:pt x="2568" y="308"/>
                  <a:pt x="3568" y="128"/>
                </a:cubicBezTo>
                <a:cubicBezTo>
                  <a:pt x="4280" y="0"/>
                  <a:pt x="4608" y="272"/>
                  <a:pt x="4608" y="272"/>
                </a:cubicBezTo>
                <a:cubicBezTo>
                  <a:pt x="4608" y="1408"/>
                  <a:pt x="4608" y="1408"/>
                  <a:pt x="4608" y="1408"/>
                </a:cubicBezTo>
                <a:cubicBezTo>
                  <a:pt x="0" y="1408"/>
                  <a:pt x="0" y="1408"/>
                  <a:pt x="0" y="1408"/>
                </a:cubicBezTo>
                <a:lnTo>
                  <a:pt x="0" y="48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Title 2"/>
          <p:cNvSpPr>
            <a:spLocks noGrp="1"/>
          </p:cNvSpPr>
          <p:nvPr>
            <p:ph type="title"/>
          </p:nvPr>
        </p:nvSpPr>
        <p:spPr/>
        <p:txBody>
          <a:bodyPr/>
          <a:lstStyle/>
          <a:p>
            <a:r>
              <a:rPr lang="en-US" dirty="0" smtClean="0"/>
              <a:t>User Preference Protection</a:t>
            </a:r>
            <a:endParaRPr lang="en-US" dirty="0"/>
          </a:p>
        </p:txBody>
      </p:sp>
      <p:sp>
        <p:nvSpPr>
          <p:cNvPr id="6" name="Rounded Rectangle 5"/>
          <p:cNvSpPr/>
          <p:nvPr/>
        </p:nvSpPr>
        <p:spPr>
          <a:xfrm>
            <a:off x="413580" y="1322963"/>
            <a:ext cx="8231662" cy="468991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4"/>
          <p:cNvSpPr>
            <a:spLocks noGrp="1"/>
          </p:cNvSpPr>
          <p:nvPr>
            <p:ph sz="quarter" idx="18"/>
          </p:nvPr>
        </p:nvSpPr>
        <p:spPr>
          <a:xfrm>
            <a:off x="510855" y="1574079"/>
            <a:ext cx="7746460" cy="4138612"/>
          </a:xfrm>
        </p:spPr>
        <p:txBody>
          <a:bodyPr>
            <a:normAutofit/>
          </a:bodyPr>
          <a:lstStyle/>
          <a:p>
            <a:r>
              <a:rPr lang="en-US" sz="2800" dirty="0" smtClean="0"/>
              <a:t>When a program on your computer attempts to change the IE default search provider you will get a dialog to confirm</a:t>
            </a:r>
          </a:p>
          <a:p>
            <a:r>
              <a:rPr lang="en-US" sz="2800" dirty="0" smtClean="0"/>
              <a:t>IE8 introduced a new API for setting the search default</a:t>
            </a:r>
          </a:p>
          <a:p>
            <a:pPr marL="288925" lvl="2" indent="-288925"/>
            <a:r>
              <a:rPr lang="en-US" sz="2800" dirty="0" smtClean="0"/>
              <a:t>IE9 moved all dialogues for user preference protection to the new notification model </a:t>
            </a:r>
          </a:p>
          <a:p>
            <a:r>
              <a:rPr lang="en-US" sz="2800" dirty="0"/>
              <a:t>The dialogues for user preference protection are non-modal notifications in IE9</a:t>
            </a:r>
          </a:p>
          <a:p>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left)">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SmartScreen Filter</a:t>
            </a:r>
            <a:endParaRPr lang="en-US" dirty="0"/>
          </a:p>
        </p:txBody>
      </p:sp>
      <p:pic>
        <p:nvPicPr>
          <p:cNvPr id="9" name="Picture 8" descr="smartscreen.png"/>
          <p:cNvPicPr>
            <a:picLocks noChangeAspect="1"/>
          </p:cNvPicPr>
          <p:nvPr/>
        </p:nvPicPr>
        <p:blipFill>
          <a:blip r:embed="rId3" cstate="print"/>
          <a:srcRect b="5256"/>
          <a:stretch>
            <a:fillRect/>
          </a:stretch>
        </p:blipFill>
        <p:spPr>
          <a:xfrm>
            <a:off x="1897650" y="1019801"/>
            <a:ext cx="6845350" cy="4864165"/>
          </a:xfrm>
          <a:prstGeom prst="rect">
            <a:avLst/>
          </a:prstGeom>
        </p:spPr>
      </p:pic>
      <p:pic>
        <p:nvPicPr>
          <p:cNvPr id="8" name="Picture 7" descr="smartscreenconfirm.png"/>
          <p:cNvPicPr>
            <a:picLocks noChangeAspect="1"/>
          </p:cNvPicPr>
          <p:nvPr/>
        </p:nvPicPr>
        <p:blipFill>
          <a:blip r:embed="rId4" cstate="print"/>
          <a:srcRect r="57143" b="46984"/>
          <a:stretch>
            <a:fillRect/>
          </a:stretch>
        </p:blipFill>
        <p:spPr>
          <a:xfrm>
            <a:off x="3277645" y="1367340"/>
            <a:ext cx="3918856" cy="3635830"/>
          </a:xfrm>
          <a:prstGeom prst="rect">
            <a:avLst/>
          </a:prstGeom>
        </p:spPr>
      </p:pic>
      <p:sp>
        <p:nvSpPr>
          <p:cNvPr id="10" name="TextBox 9"/>
          <p:cNvSpPr txBox="1"/>
          <p:nvPr/>
        </p:nvSpPr>
        <p:spPr>
          <a:xfrm>
            <a:off x="2057971" y="6023785"/>
            <a:ext cx="6639340" cy="615553"/>
          </a:xfrm>
          <a:prstGeom prst="rect">
            <a:avLst/>
          </a:prstGeom>
          <a:noFill/>
        </p:spPr>
        <p:txBody>
          <a:bodyPr wrap="square" lIns="0" tIns="0" rIns="0" bIns="0" rtlCol="0" anchor="b" anchorCtr="0">
            <a:spAutoFit/>
          </a:bodyPr>
          <a:lstStyle/>
          <a:p>
            <a:r>
              <a:rPr lang="en-US" sz="2000" dirty="0" smtClean="0">
                <a:solidFill>
                  <a:schemeClr val="bg1"/>
                </a:solidFill>
                <a:latin typeface="Segoe UI Light" pitchFamily="34" charset="0"/>
              </a:rPr>
              <a:t>SmartScreen blocking page offers guidance to help you avoid known-unsafe websites.</a:t>
            </a:r>
          </a:p>
        </p:txBody>
      </p:sp>
      <p:sp>
        <p:nvSpPr>
          <p:cNvPr id="11" name="TextBox 10"/>
          <p:cNvSpPr txBox="1"/>
          <p:nvPr/>
        </p:nvSpPr>
        <p:spPr>
          <a:xfrm>
            <a:off x="2077849" y="5195525"/>
            <a:ext cx="6639340" cy="615553"/>
          </a:xfrm>
          <a:prstGeom prst="rect">
            <a:avLst/>
          </a:prstGeom>
          <a:noFill/>
        </p:spPr>
        <p:txBody>
          <a:bodyPr wrap="square" lIns="0" tIns="0" rIns="0" bIns="0" rtlCol="0" anchor="b" anchorCtr="0">
            <a:spAutoFit/>
          </a:bodyPr>
          <a:lstStyle/>
          <a:p>
            <a:r>
              <a:rPr lang="en-US" sz="2000" dirty="0" smtClean="0">
                <a:solidFill>
                  <a:schemeClr val="bg1"/>
                </a:solidFill>
                <a:latin typeface="Segoe UI Light" pitchFamily="34" charset="0"/>
              </a:rPr>
              <a:t>The SmartScreen Filter can request feedback on sites of unknown reputation.</a:t>
            </a:r>
          </a:p>
        </p:txBody>
      </p:sp>
      <p:pic>
        <p:nvPicPr>
          <p:cNvPr id="7" name="Picture 6" descr="Security Critical.png"/>
          <p:cNvPicPr>
            <a:picLocks noChangeAspect="1"/>
          </p:cNvPicPr>
          <p:nvPr/>
        </p:nvPicPr>
        <p:blipFill>
          <a:blip r:embed="rId5" cstate="print"/>
          <a:stretch>
            <a:fillRect/>
          </a:stretch>
        </p:blipFill>
        <p:spPr>
          <a:xfrm>
            <a:off x="118744" y="1021975"/>
            <a:ext cx="1772389" cy="1772389"/>
          </a:xfrm>
          <a:prstGeom prst="rect">
            <a:avLst/>
          </a:prstGeom>
        </p:spPr>
      </p:pic>
      <p:pic>
        <p:nvPicPr>
          <p:cNvPr id="12" name="Picture 11" descr="Security Unknown.png"/>
          <p:cNvPicPr>
            <a:picLocks noChangeAspect="1"/>
          </p:cNvPicPr>
          <p:nvPr/>
        </p:nvPicPr>
        <p:blipFill>
          <a:blip r:embed="rId6" cstate="print"/>
          <a:stretch>
            <a:fillRect/>
          </a:stretch>
        </p:blipFill>
        <p:spPr>
          <a:xfrm>
            <a:off x="107579" y="3209364"/>
            <a:ext cx="1779494" cy="177949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53"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53"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SmartScreen Application Reputation</a:t>
            </a:r>
            <a:endParaRPr lang="en-US" dirty="0"/>
          </a:p>
        </p:txBody>
      </p:sp>
      <p:pic>
        <p:nvPicPr>
          <p:cNvPr id="6" name="Picture 5" descr="applicationreputation1.png"/>
          <p:cNvPicPr>
            <a:picLocks noChangeAspect="1"/>
          </p:cNvPicPr>
          <p:nvPr/>
        </p:nvPicPr>
        <p:blipFill>
          <a:blip r:embed="rId3" cstate="print"/>
          <a:srcRect l="27359" t="20664" r="28975" b="33513"/>
          <a:stretch>
            <a:fillRect/>
          </a:stretch>
        </p:blipFill>
        <p:spPr>
          <a:xfrm>
            <a:off x="4193937" y="1531752"/>
            <a:ext cx="4293705" cy="3379304"/>
          </a:xfrm>
          <a:prstGeom prst="rect">
            <a:avLst/>
          </a:prstGeom>
        </p:spPr>
      </p:pic>
      <p:pic>
        <p:nvPicPr>
          <p:cNvPr id="7" name="Picture 6" descr="applicationreputation1.png"/>
          <p:cNvPicPr>
            <a:picLocks noChangeAspect="1"/>
          </p:cNvPicPr>
          <p:nvPr/>
        </p:nvPicPr>
        <p:blipFill>
          <a:blip r:embed="rId3" cstate="print"/>
          <a:srcRect l="10580" t="88309" r="10580" b="5121"/>
          <a:stretch>
            <a:fillRect/>
          </a:stretch>
        </p:blipFill>
        <p:spPr>
          <a:xfrm>
            <a:off x="320303" y="5870712"/>
            <a:ext cx="8481390" cy="530087"/>
          </a:xfrm>
          <a:prstGeom prst="rect">
            <a:avLst/>
          </a:prstGeom>
        </p:spPr>
      </p:pic>
      <p:pic>
        <p:nvPicPr>
          <p:cNvPr id="8" name="Picture 7" descr="arrow 0 blue arrow curved 2.png"/>
          <p:cNvPicPr>
            <a:picLocks noChangeAspect="1"/>
          </p:cNvPicPr>
          <p:nvPr/>
        </p:nvPicPr>
        <p:blipFill>
          <a:blip r:embed="rId4" cstate="print"/>
          <a:stretch>
            <a:fillRect/>
          </a:stretch>
        </p:blipFill>
        <p:spPr>
          <a:xfrm rot="10458198" flipH="1">
            <a:off x="59373" y="1890018"/>
            <a:ext cx="1166066" cy="1254288"/>
          </a:xfrm>
          <a:prstGeom prst="rect">
            <a:avLst/>
          </a:prstGeom>
        </p:spPr>
      </p:pic>
      <p:pic>
        <p:nvPicPr>
          <p:cNvPr id="9" name="Picture 8" descr="Server.png"/>
          <p:cNvPicPr>
            <a:picLocks noChangeAspect="1"/>
          </p:cNvPicPr>
          <p:nvPr/>
        </p:nvPicPr>
        <p:blipFill>
          <a:blip r:embed="rId5" cstate="print"/>
          <a:stretch>
            <a:fillRect/>
          </a:stretch>
        </p:blipFill>
        <p:spPr>
          <a:xfrm>
            <a:off x="1342362" y="1036960"/>
            <a:ext cx="1273605" cy="1742828"/>
          </a:xfrm>
          <a:prstGeom prst="rect">
            <a:avLst/>
          </a:prstGeom>
        </p:spPr>
      </p:pic>
      <p:pic>
        <p:nvPicPr>
          <p:cNvPr id="10" name="Picture 9" descr="cloud illustration icon.png"/>
          <p:cNvPicPr>
            <a:picLocks noChangeAspect="1"/>
          </p:cNvPicPr>
          <p:nvPr/>
        </p:nvPicPr>
        <p:blipFill>
          <a:blip r:embed="rId6" cstate="print"/>
          <a:stretch>
            <a:fillRect/>
          </a:stretch>
        </p:blipFill>
        <p:spPr>
          <a:xfrm>
            <a:off x="1398649" y="3809064"/>
            <a:ext cx="1620598" cy="750534"/>
          </a:xfrm>
          <a:prstGeom prst="rect">
            <a:avLst/>
          </a:prstGeom>
        </p:spPr>
      </p:pic>
      <p:pic>
        <p:nvPicPr>
          <p:cNvPr id="11" name="Picture 10" descr="arrow 0 blue arrow curved 2.png"/>
          <p:cNvPicPr>
            <a:picLocks noChangeAspect="1"/>
          </p:cNvPicPr>
          <p:nvPr/>
        </p:nvPicPr>
        <p:blipFill>
          <a:blip r:embed="rId4" cstate="print"/>
          <a:stretch>
            <a:fillRect/>
          </a:stretch>
        </p:blipFill>
        <p:spPr>
          <a:xfrm rot="5152955" flipH="1">
            <a:off x="455185" y="3533758"/>
            <a:ext cx="1077073" cy="1158562"/>
          </a:xfrm>
          <a:prstGeom prst="rect">
            <a:avLst/>
          </a:prstGeom>
        </p:spPr>
      </p:pic>
      <p:sp>
        <p:nvSpPr>
          <p:cNvPr id="12" name="TextBox 11"/>
          <p:cNvSpPr txBox="1"/>
          <p:nvPr/>
        </p:nvSpPr>
        <p:spPr>
          <a:xfrm>
            <a:off x="983410" y="2931076"/>
            <a:ext cx="1552755" cy="553998"/>
          </a:xfrm>
          <a:prstGeom prst="rect">
            <a:avLst/>
          </a:prstGeom>
          <a:noFill/>
        </p:spPr>
        <p:txBody>
          <a:bodyPr wrap="square" lIns="0" tIns="0" rIns="0" bIns="0" rtlCol="0" anchor="b" anchorCtr="0">
            <a:spAutoFit/>
          </a:bodyPr>
          <a:lstStyle/>
          <a:p>
            <a:r>
              <a:rPr lang="en-US" dirty="0" smtClean="0">
                <a:solidFill>
                  <a:schemeClr val="bg1"/>
                </a:solidFill>
                <a:latin typeface="Segoe UI Light" pitchFamily="34" charset="0"/>
              </a:rPr>
              <a:t>Program is downloaded</a:t>
            </a:r>
          </a:p>
        </p:txBody>
      </p:sp>
      <p:sp>
        <p:nvSpPr>
          <p:cNvPr id="13" name="TextBox 12"/>
          <p:cNvSpPr txBox="1"/>
          <p:nvPr/>
        </p:nvSpPr>
        <p:spPr>
          <a:xfrm>
            <a:off x="773502" y="4646777"/>
            <a:ext cx="3091132" cy="830997"/>
          </a:xfrm>
          <a:prstGeom prst="rect">
            <a:avLst/>
          </a:prstGeom>
          <a:noFill/>
        </p:spPr>
        <p:txBody>
          <a:bodyPr wrap="square" lIns="0" tIns="0" rIns="0" bIns="0" rtlCol="0" anchor="b" anchorCtr="0">
            <a:spAutoFit/>
          </a:bodyPr>
          <a:lstStyle/>
          <a:p>
            <a:r>
              <a:rPr lang="en-US" dirty="0" smtClean="0">
                <a:solidFill>
                  <a:schemeClr val="bg1"/>
                </a:solidFill>
                <a:latin typeface="Segoe UI Light" pitchFamily="34" charset="0"/>
              </a:rPr>
              <a:t>File identifier and publisher is sent to Application Reputation Service</a:t>
            </a:r>
          </a:p>
        </p:txBody>
      </p:sp>
      <p:pic>
        <p:nvPicPr>
          <p:cNvPr id="5" name="Picture 4" descr="Application.png"/>
          <p:cNvPicPr>
            <a:picLocks noChangeAspect="1"/>
          </p:cNvPicPr>
          <p:nvPr/>
        </p:nvPicPr>
        <p:blipFill>
          <a:blip r:embed="rId7" cstate="print"/>
          <a:stretch>
            <a:fillRect/>
          </a:stretch>
        </p:blipFill>
        <p:spPr>
          <a:xfrm>
            <a:off x="661358" y="1479428"/>
            <a:ext cx="1081178" cy="1081178"/>
          </a:xfrm>
          <a:prstGeom prst="rect">
            <a:avLst/>
          </a:prstGeom>
        </p:spPr>
      </p:pic>
      <p:pic>
        <p:nvPicPr>
          <p:cNvPr id="14" name="Picture 13" descr="IE 7 larger.png"/>
          <p:cNvPicPr>
            <a:picLocks noChangeAspect="1"/>
          </p:cNvPicPr>
          <p:nvPr/>
        </p:nvPicPr>
        <p:blipFill>
          <a:blip r:embed="rId8" cstate="print"/>
          <a:stretch>
            <a:fillRect/>
          </a:stretch>
        </p:blipFill>
        <p:spPr>
          <a:xfrm>
            <a:off x="0" y="2898475"/>
            <a:ext cx="1030859" cy="1030859"/>
          </a:xfrm>
          <a:prstGeom prst="rect">
            <a:avLst/>
          </a:prstGeom>
        </p:spPr>
      </p:pic>
      <p:pic>
        <p:nvPicPr>
          <p:cNvPr id="15" name="Picture 14" descr="Security Good.png"/>
          <p:cNvPicPr>
            <a:picLocks noChangeAspect="1"/>
          </p:cNvPicPr>
          <p:nvPr/>
        </p:nvPicPr>
        <p:blipFill>
          <a:blip r:embed="rId9" cstate="print"/>
          <a:stretch>
            <a:fillRect/>
          </a:stretch>
        </p:blipFill>
        <p:spPr>
          <a:xfrm>
            <a:off x="1765540" y="3743863"/>
            <a:ext cx="887083" cy="887083"/>
          </a:xfrm>
          <a:prstGeom prst="rect">
            <a:avLst/>
          </a:prstGeom>
        </p:spPr>
      </p:pic>
      <p:pic>
        <p:nvPicPr>
          <p:cNvPr id="16" name="Picture 15" descr="Security Critical.png"/>
          <p:cNvPicPr>
            <a:picLocks noChangeAspect="1"/>
          </p:cNvPicPr>
          <p:nvPr/>
        </p:nvPicPr>
        <p:blipFill>
          <a:blip r:embed="rId10" cstate="print"/>
          <a:stretch>
            <a:fillRect/>
          </a:stretch>
        </p:blipFill>
        <p:spPr>
          <a:xfrm>
            <a:off x="1775018" y="3743863"/>
            <a:ext cx="896554" cy="896554"/>
          </a:xfrm>
          <a:prstGeom prst="rect">
            <a:avLst/>
          </a:prstGeom>
        </p:spPr>
      </p:pic>
      <p:pic>
        <p:nvPicPr>
          <p:cNvPr id="17" name="Picture 16" descr="Security Unknown.png"/>
          <p:cNvPicPr>
            <a:picLocks noChangeAspect="1"/>
          </p:cNvPicPr>
          <p:nvPr/>
        </p:nvPicPr>
        <p:blipFill>
          <a:blip r:embed="rId11" cstate="print"/>
          <a:stretch>
            <a:fillRect/>
          </a:stretch>
        </p:blipFill>
        <p:spPr>
          <a:xfrm>
            <a:off x="1798356" y="3743865"/>
            <a:ext cx="865431" cy="86543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childTnLst>
                          </p:cTn>
                        </p:par>
                        <p:par>
                          <p:cTn id="52" fill="hold">
                            <p:stCondLst>
                              <p:cond delay="500"/>
                            </p:stCondLst>
                            <p:childTnLst>
                              <p:par>
                                <p:cTn id="53" presetID="53"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par>
                          <p:cTn id="63" fill="hold">
                            <p:stCondLst>
                              <p:cond delay="500"/>
                            </p:stCondLst>
                            <p:childTnLst>
                              <p:par>
                                <p:cTn id="64" presetID="53"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par>
                          <p:cTn id="73" fill="hold">
                            <p:stCondLst>
                              <p:cond delay="1500"/>
                            </p:stCondLst>
                            <p:childTnLst>
                              <p:par>
                                <p:cTn id="74" presetID="22" presetClass="entr" presetSubtype="4" fill="hold"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down)">
                                      <p:cBhvr>
                                        <p:cTn id="7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Best Practices for Application Reputation</a:t>
            </a:r>
            <a:endParaRPr lang="en-US" dirty="0"/>
          </a:p>
        </p:txBody>
      </p:sp>
      <p:grpSp>
        <p:nvGrpSpPr>
          <p:cNvPr id="14" name="Group 13"/>
          <p:cNvGrpSpPr/>
          <p:nvPr/>
        </p:nvGrpSpPr>
        <p:grpSpPr>
          <a:xfrm>
            <a:off x="475488" y="4675138"/>
            <a:ext cx="8309682" cy="1234440"/>
            <a:chOff x="462236" y="4304082"/>
            <a:chExt cx="8309682" cy="1234440"/>
          </a:xfrm>
        </p:grpSpPr>
        <p:sp>
          <p:nvSpPr>
            <p:cNvPr id="8" name="Rounded Rectangle 7"/>
            <p:cNvSpPr/>
            <p:nvPr/>
          </p:nvSpPr>
          <p:spPr bwMode="auto">
            <a:xfrm>
              <a:off x="462236" y="4304082"/>
              <a:ext cx="8309682" cy="1234440"/>
            </a:xfrm>
            <a:prstGeom prst="roundRect">
              <a:avLst>
                <a:gd name="adj" fmla="val 9033"/>
              </a:avLst>
            </a:prstGeom>
            <a:solidFill>
              <a:schemeClr val="tx2">
                <a:lumMod val="40000"/>
                <a:lumOff val="6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2" defTabSz="914099" fontAlgn="base">
                <a:spcBef>
                  <a:spcPct val="0"/>
                </a:spcBef>
                <a:spcAft>
                  <a:spcPct val="0"/>
                </a:spcAft>
              </a:pPr>
              <a:r>
                <a:rPr lang="en-US" sz="3200" dirty="0" smtClean="0">
                  <a:solidFill>
                    <a:srgbClr val="FFFFFF"/>
                  </a:solidFill>
                  <a:latin typeface="Segoe" pitchFamily="34" charset="0"/>
                </a:rPr>
                <a:t>	Apply for a Windows Logo</a:t>
              </a:r>
            </a:p>
          </p:txBody>
        </p:sp>
        <p:pic>
          <p:nvPicPr>
            <p:cNvPr id="67586" name="Picture 2" descr="http://i.msdn.microsoft.com/dd203105.CompatLogo(en-us,MSDN.10).jpg"/>
            <p:cNvPicPr>
              <a:picLocks noChangeAspect="1" noChangeArrowheads="1"/>
            </p:cNvPicPr>
            <p:nvPr/>
          </p:nvPicPr>
          <p:blipFill>
            <a:blip r:embed="rId3" cstate="print"/>
            <a:srcRect/>
            <a:stretch>
              <a:fillRect/>
            </a:stretch>
          </p:blipFill>
          <p:spPr bwMode="auto">
            <a:xfrm>
              <a:off x="1017657" y="4508017"/>
              <a:ext cx="742950" cy="838201"/>
            </a:xfrm>
            <a:prstGeom prst="rect">
              <a:avLst/>
            </a:prstGeom>
            <a:noFill/>
          </p:spPr>
        </p:pic>
      </p:grpSp>
      <p:grpSp>
        <p:nvGrpSpPr>
          <p:cNvPr id="13" name="Group 12"/>
          <p:cNvGrpSpPr/>
          <p:nvPr/>
        </p:nvGrpSpPr>
        <p:grpSpPr>
          <a:xfrm>
            <a:off x="475488" y="3103594"/>
            <a:ext cx="8309682" cy="1271136"/>
            <a:chOff x="475488" y="2732538"/>
            <a:chExt cx="8309682" cy="1271136"/>
          </a:xfrm>
        </p:grpSpPr>
        <p:sp>
          <p:nvSpPr>
            <p:cNvPr id="7" name="Rounded Rectangle 6"/>
            <p:cNvSpPr/>
            <p:nvPr/>
          </p:nvSpPr>
          <p:spPr bwMode="auto">
            <a:xfrm>
              <a:off x="475488" y="2732538"/>
              <a:ext cx="8309682" cy="1234440"/>
            </a:xfrm>
            <a:prstGeom prst="roundRect">
              <a:avLst>
                <a:gd name="adj" fmla="val 9033"/>
              </a:avLst>
            </a:prstGeom>
            <a:solidFill>
              <a:srgbClr val="D3CFB7"/>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914400" lvl="1" defTabSz="914099" fontAlgn="base">
                <a:spcBef>
                  <a:spcPct val="0"/>
                </a:spcBef>
                <a:spcAft>
                  <a:spcPct val="0"/>
                </a:spcAft>
              </a:pPr>
              <a:r>
                <a:rPr lang="en-US" sz="3200" dirty="0" smtClean="0">
                  <a:solidFill>
                    <a:srgbClr val="FFFFFF"/>
                  </a:solidFill>
                  <a:latin typeface="Segoe" pitchFamily="34" charset="0"/>
                </a:rPr>
                <a:t>	Ensure downloads are not 		detected as malware</a:t>
              </a:r>
            </a:p>
          </p:txBody>
        </p:sp>
        <p:pic>
          <p:nvPicPr>
            <p:cNvPr id="10" name="Picture 9" descr="ComputerBug.png"/>
            <p:cNvPicPr>
              <a:picLocks noChangeAspect="1"/>
            </p:cNvPicPr>
            <p:nvPr/>
          </p:nvPicPr>
          <p:blipFill>
            <a:blip r:embed="rId4" cstate="print"/>
            <a:stretch>
              <a:fillRect/>
            </a:stretch>
          </p:blipFill>
          <p:spPr>
            <a:xfrm>
              <a:off x="583096" y="2760025"/>
              <a:ext cx="1444487" cy="1243649"/>
            </a:xfrm>
            <a:prstGeom prst="rect">
              <a:avLst/>
            </a:prstGeom>
          </p:spPr>
        </p:pic>
      </p:grpSp>
      <p:grpSp>
        <p:nvGrpSpPr>
          <p:cNvPr id="12" name="Group 11"/>
          <p:cNvGrpSpPr/>
          <p:nvPr/>
        </p:nvGrpSpPr>
        <p:grpSpPr>
          <a:xfrm>
            <a:off x="475488" y="1471972"/>
            <a:ext cx="8309682" cy="1314119"/>
            <a:chOff x="475488" y="1100916"/>
            <a:chExt cx="8309682" cy="1314119"/>
          </a:xfrm>
        </p:grpSpPr>
        <p:sp>
          <p:nvSpPr>
            <p:cNvPr id="6" name="Rounded Rectangle 5"/>
            <p:cNvSpPr/>
            <p:nvPr/>
          </p:nvSpPr>
          <p:spPr bwMode="auto">
            <a:xfrm>
              <a:off x="475488" y="1133605"/>
              <a:ext cx="8309682" cy="1238534"/>
            </a:xfrm>
            <a:prstGeom prst="roundRect">
              <a:avLst>
                <a:gd name="adj" fmla="val 9033"/>
              </a:avLst>
            </a:prstGeom>
            <a:solidFill>
              <a:schemeClr val="accent3">
                <a:lumMod val="75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2" defTabSz="914099" fontAlgn="base">
                <a:spcBef>
                  <a:spcPct val="0"/>
                </a:spcBef>
                <a:spcAft>
                  <a:spcPct val="0"/>
                </a:spcAft>
              </a:pPr>
              <a:r>
                <a:rPr lang="en-US" sz="3200" dirty="0" smtClean="0">
                  <a:solidFill>
                    <a:srgbClr val="FFFFFF"/>
                  </a:solidFill>
                  <a:latin typeface="Segoe" pitchFamily="34" charset="0"/>
                </a:rPr>
                <a:t>	Digitally sign programs</a:t>
              </a:r>
            </a:p>
          </p:txBody>
        </p:sp>
        <p:pic>
          <p:nvPicPr>
            <p:cNvPr id="11" name="Picture 10" descr="Signed Doc.png"/>
            <p:cNvPicPr>
              <a:picLocks noChangeAspect="1"/>
            </p:cNvPicPr>
            <p:nvPr/>
          </p:nvPicPr>
          <p:blipFill>
            <a:blip r:embed="rId5" cstate="print"/>
            <a:stretch>
              <a:fillRect/>
            </a:stretch>
          </p:blipFill>
          <p:spPr>
            <a:xfrm>
              <a:off x="536097" y="1100916"/>
              <a:ext cx="1491485" cy="1314119"/>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InPrivate Browsing</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57411056"/>
              </p:ext>
            </p:extLst>
          </p:nvPr>
        </p:nvGraphicFramePr>
        <p:xfrm>
          <a:off x="320040" y="1154431"/>
          <a:ext cx="8492490" cy="5223507"/>
        </p:xfrm>
        <a:graphic>
          <a:graphicData uri="http://schemas.openxmlformats.org/drawingml/2006/table">
            <a:tbl>
              <a:tblPr firstRow="1">
                <a:tableStyleId>{3C2FFA5D-87B4-456A-9821-1D502468CF0F}</a:tableStyleId>
              </a:tblPr>
              <a:tblGrid>
                <a:gridCol w="3664273"/>
                <a:gridCol w="4828217"/>
              </a:tblGrid>
              <a:tr h="403849">
                <a:tc>
                  <a:txBody>
                    <a:bodyPr/>
                    <a:lstStyle/>
                    <a:p>
                      <a:r>
                        <a:rPr lang="en-US" sz="1400" dirty="0">
                          <a:latin typeface="Segoe UI Light"/>
                        </a:rPr>
                        <a:t>Information</a:t>
                      </a:r>
                    </a:p>
                  </a:txBody>
                  <a:tcPr marL="46713" marR="46713" marT="23356" marB="23356" anchor="ctr"/>
                </a:tc>
                <a:tc>
                  <a:txBody>
                    <a:bodyPr/>
                    <a:lstStyle/>
                    <a:p>
                      <a:r>
                        <a:rPr lang="en-US" sz="1400" dirty="0">
                          <a:latin typeface="Segoe UI Light"/>
                        </a:rPr>
                        <a:t>How it is affected by InPrivate Browsing</a:t>
                      </a:r>
                    </a:p>
                  </a:txBody>
                  <a:tcPr marL="46713" marR="46713" marT="23356" marB="23356" anchor="ctr"/>
                </a:tc>
              </a:tr>
              <a:tr h="584716">
                <a:tc>
                  <a:txBody>
                    <a:bodyPr/>
                    <a:lstStyle/>
                    <a:p>
                      <a:r>
                        <a:rPr lang="en-US" sz="1400" dirty="0">
                          <a:latin typeface="Segoe UI Light"/>
                        </a:rPr>
                        <a:t>Cookies</a:t>
                      </a:r>
                    </a:p>
                  </a:txBody>
                  <a:tcPr marL="46713" marR="46713" marT="23356" marB="23356" anchor="ctr"/>
                </a:tc>
                <a:tc>
                  <a:txBody>
                    <a:bodyPr/>
                    <a:lstStyle/>
                    <a:p>
                      <a:r>
                        <a:rPr lang="en-US" sz="1400" dirty="0">
                          <a:latin typeface="Segoe UI Light"/>
                        </a:rPr>
                        <a:t>Kept in memory so pages work correctly, but cleared when you close the browser.</a:t>
                      </a:r>
                    </a:p>
                  </a:txBody>
                  <a:tcPr marL="46713" marR="46713" marT="23356" marB="23356" anchor="ctr"/>
                </a:tc>
              </a:tr>
              <a:tr h="584716">
                <a:tc>
                  <a:txBody>
                    <a:bodyPr/>
                    <a:lstStyle/>
                    <a:p>
                      <a:r>
                        <a:rPr lang="en-US" sz="1400" dirty="0">
                          <a:latin typeface="Segoe UI Light"/>
                        </a:rPr>
                        <a:t>Temporary Internet Files</a:t>
                      </a:r>
                    </a:p>
                  </a:txBody>
                  <a:tcPr marL="46713" marR="46713" marT="23356" marB="23356" anchor="ctr"/>
                </a:tc>
                <a:tc>
                  <a:txBody>
                    <a:bodyPr/>
                    <a:lstStyle/>
                    <a:p>
                      <a:r>
                        <a:rPr lang="en-US" sz="1400" dirty="0">
                          <a:latin typeface="Segoe UI Light"/>
                        </a:rPr>
                        <a:t>Stored on disk so pages work correctly, but deleted when you close the browser.</a:t>
                      </a:r>
                    </a:p>
                  </a:txBody>
                  <a:tcPr marL="46713" marR="46713" marT="23356" marB="23356" anchor="ctr"/>
                </a:tc>
              </a:tr>
              <a:tr h="321205">
                <a:tc>
                  <a:txBody>
                    <a:bodyPr/>
                    <a:lstStyle/>
                    <a:p>
                      <a:r>
                        <a:rPr lang="en-US" sz="1400" dirty="0">
                          <a:latin typeface="Segoe UI Light"/>
                        </a:rPr>
                        <a:t>Webpage history</a:t>
                      </a:r>
                    </a:p>
                  </a:txBody>
                  <a:tcPr marL="46713" marR="46713" marT="23356" marB="23356" anchor="ctr"/>
                </a:tc>
                <a:tc>
                  <a:txBody>
                    <a:bodyPr/>
                    <a:lstStyle/>
                    <a:p>
                      <a:r>
                        <a:rPr lang="en-US" sz="1400" dirty="0">
                          <a:latin typeface="Segoe UI Light"/>
                        </a:rPr>
                        <a:t>This information is not stored.</a:t>
                      </a:r>
                    </a:p>
                  </a:txBody>
                  <a:tcPr marL="46713" marR="46713" marT="23356" marB="23356" anchor="ctr"/>
                </a:tc>
              </a:tr>
              <a:tr h="321205">
                <a:tc>
                  <a:txBody>
                    <a:bodyPr/>
                    <a:lstStyle/>
                    <a:p>
                      <a:r>
                        <a:rPr lang="en-US" sz="1400" dirty="0">
                          <a:latin typeface="Segoe UI Light"/>
                        </a:rPr>
                        <a:t>Form data and passwords</a:t>
                      </a:r>
                    </a:p>
                  </a:txBody>
                  <a:tcPr marL="46713" marR="46713" marT="23356" marB="23356" anchor="ctr"/>
                </a:tc>
                <a:tc>
                  <a:txBody>
                    <a:bodyPr/>
                    <a:lstStyle/>
                    <a:p>
                      <a:r>
                        <a:rPr lang="en-US" sz="1400" dirty="0">
                          <a:latin typeface="Segoe UI Light"/>
                        </a:rPr>
                        <a:t>This information is not stored.</a:t>
                      </a:r>
                    </a:p>
                  </a:txBody>
                  <a:tcPr marL="46713" marR="46713" marT="23356" marB="23356" anchor="ctr"/>
                </a:tc>
              </a:tr>
              <a:tr h="584716">
                <a:tc>
                  <a:txBody>
                    <a:bodyPr/>
                    <a:lstStyle/>
                    <a:p>
                      <a:r>
                        <a:rPr lang="en-US" sz="1400" dirty="0">
                          <a:latin typeface="Segoe UI Light"/>
                        </a:rPr>
                        <a:t>Anti-phishing cache</a:t>
                      </a:r>
                    </a:p>
                  </a:txBody>
                  <a:tcPr marL="46713" marR="46713" marT="23356" marB="23356" anchor="ctr"/>
                </a:tc>
                <a:tc>
                  <a:txBody>
                    <a:bodyPr/>
                    <a:lstStyle/>
                    <a:p>
                      <a:r>
                        <a:rPr lang="en-US" sz="1400" dirty="0">
                          <a:latin typeface="Segoe UI Light"/>
                        </a:rPr>
                        <a:t>Temporary information is encrypted and stored so pages work correctly.</a:t>
                      </a:r>
                    </a:p>
                  </a:txBody>
                  <a:tcPr marL="46713" marR="46713" marT="23356" marB="23356" anchor="ctr"/>
                </a:tc>
              </a:tr>
              <a:tr h="403849">
                <a:tc>
                  <a:txBody>
                    <a:bodyPr/>
                    <a:lstStyle/>
                    <a:p>
                      <a:r>
                        <a:rPr lang="en-US" sz="1400" dirty="0">
                          <a:latin typeface="Segoe UI Light"/>
                        </a:rPr>
                        <a:t>Address bar and search AutoComplete</a:t>
                      </a:r>
                    </a:p>
                  </a:txBody>
                  <a:tcPr marL="46713" marR="46713" marT="23356" marB="23356" anchor="ctr"/>
                </a:tc>
                <a:tc>
                  <a:txBody>
                    <a:bodyPr/>
                    <a:lstStyle/>
                    <a:p>
                      <a:r>
                        <a:rPr lang="en-US" sz="1400" dirty="0">
                          <a:latin typeface="Segoe UI Light"/>
                        </a:rPr>
                        <a:t>This information is not stored.</a:t>
                      </a:r>
                    </a:p>
                  </a:txBody>
                  <a:tcPr marL="46713" marR="46713" marT="23356" marB="23356" anchor="ctr"/>
                </a:tc>
              </a:tr>
              <a:tr h="923086">
                <a:tc>
                  <a:txBody>
                    <a:bodyPr/>
                    <a:lstStyle/>
                    <a:p>
                      <a:r>
                        <a:rPr lang="en-US" sz="1400" dirty="0">
                          <a:latin typeface="Segoe UI Light"/>
                        </a:rPr>
                        <a:t>Automatic Crash Restore (ACR)</a:t>
                      </a:r>
                    </a:p>
                  </a:txBody>
                  <a:tcPr marL="46713" marR="46713" marT="23356" marB="23356" anchor="ctr"/>
                </a:tc>
                <a:tc>
                  <a:txBody>
                    <a:bodyPr/>
                    <a:lstStyle/>
                    <a:p>
                      <a:r>
                        <a:rPr lang="en-US" sz="1400" dirty="0">
                          <a:latin typeface="Segoe UI Light"/>
                        </a:rPr>
                        <a:t>ACR can restore when a tab crashes in a session, but if the whole window crashes, data is deleted and the window cannot be restored.</a:t>
                      </a:r>
                    </a:p>
                  </a:txBody>
                  <a:tcPr marL="46713" marR="46713" marT="23356" marB="23356" anchor="ctr"/>
                </a:tc>
              </a:tr>
              <a:tr h="1096165">
                <a:tc>
                  <a:txBody>
                    <a:bodyPr/>
                    <a:lstStyle/>
                    <a:p>
                      <a:r>
                        <a:rPr lang="nl-NL" sz="1400" dirty="0">
                          <a:latin typeface="Segoe UI Light"/>
                        </a:rPr>
                        <a:t>Document Object Model (DOM) storage</a:t>
                      </a:r>
                    </a:p>
                  </a:txBody>
                  <a:tcPr marL="46713" marR="46713" marT="23356" marB="23356" anchor="ctr"/>
                </a:tc>
                <a:tc>
                  <a:txBody>
                    <a:bodyPr/>
                    <a:lstStyle/>
                    <a:p>
                      <a:r>
                        <a:rPr lang="en-US" sz="1400" dirty="0">
                          <a:latin typeface="Segoe UI Light"/>
                        </a:rPr>
                        <a:t>The DOM storage is a kind of "super cookie" web developers can use to retain information. Like regular cookies, they are not kept after the window is closed.</a:t>
                      </a:r>
                    </a:p>
                  </a:txBody>
                  <a:tcPr marL="46713" marR="46713" marT="23356" marB="23356" anchor="ct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Tracking Protection </a:t>
            </a:r>
            <a:endParaRPr lang="en-US" dirty="0"/>
          </a:p>
        </p:txBody>
      </p:sp>
      <p:pic>
        <p:nvPicPr>
          <p:cNvPr id="11" name="Picture 10" descr="trackingProtection_settings.png"/>
          <p:cNvPicPr>
            <a:picLocks noChangeAspect="1"/>
          </p:cNvPicPr>
          <p:nvPr/>
        </p:nvPicPr>
        <p:blipFill>
          <a:blip r:embed="rId3" cstate="print"/>
          <a:srcRect b="7363"/>
          <a:stretch>
            <a:fillRect/>
          </a:stretch>
        </p:blipFill>
        <p:spPr>
          <a:xfrm>
            <a:off x="600495" y="1302645"/>
            <a:ext cx="7897120" cy="4562127"/>
          </a:xfrm>
          <a:prstGeom prst="rect">
            <a:avLst/>
          </a:prstGeom>
        </p:spPr>
      </p:pic>
      <p:pic>
        <p:nvPicPr>
          <p:cNvPr id="12" name="Picture 11" descr="trackingProtection.png"/>
          <p:cNvPicPr>
            <a:picLocks noChangeAspect="1"/>
          </p:cNvPicPr>
          <p:nvPr/>
        </p:nvPicPr>
        <p:blipFill>
          <a:blip r:embed="rId4" cstate="print"/>
          <a:srcRect l="22368" t="18562" r="22105" b="17643"/>
          <a:stretch>
            <a:fillRect/>
          </a:stretch>
        </p:blipFill>
        <p:spPr>
          <a:xfrm>
            <a:off x="1420585" y="1244409"/>
            <a:ext cx="6469553" cy="4635344"/>
          </a:xfrm>
          <a:prstGeom prst="rect">
            <a:avLst/>
          </a:prstGeom>
        </p:spPr>
      </p:pic>
      <p:sp>
        <p:nvSpPr>
          <p:cNvPr id="13" name="TextBox 12"/>
          <p:cNvSpPr txBox="1"/>
          <p:nvPr/>
        </p:nvSpPr>
        <p:spPr>
          <a:xfrm>
            <a:off x="1159341" y="6158333"/>
            <a:ext cx="6466114" cy="307777"/>
          </a:xfrm>
          <a:prstGeom prst="rect">
            <a:avLst/>
          </a:prstGeom>
          <a:noFill/>
        </p:spPr>
        <p:txBody>
          <a:bodyPr wrap="square" lIns="0" tIns="0" rIns="0" bIns="0" rtlCol="0" anchor="b" anchorCtr="0">
            <a:spAutoFit/>
          </a:bodyPr>
          <a:lstStyle/>
          <a:p>
            <a:r>
              <a:rPr lang="en-US" sz="2000" dirty="0" smtClean="0">
                <a:solidFill>
                  <a:schemeClr val="bg1"/>
                </a:solidFill>
                <a:latin typeface="Segoe UI Light" pitchFamily="34" charset="0"/>
              </a:rPr>
              <a:t>http://iegallery.com/en/trackingprotectionlists/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Online Tracking</a:t>
            </a:r>
            <a:endParaRPr lang="en-US" dirty="0"/>
          </a:p>
        </p:txBody>
      </p:sp>
      <p:grpSp>
        <p:nvGrpSpPr>
          <p:cNvPr id="41" name="Group 40"/>
          <p:cNvGrpSpPr/>
          <p:nvPr/>
        </p:nvGrpSpPr>
        <p:grpSpPr>
          <a:xfrm>
            <a:off x="765811" y="1677668"/>
            <a:ext cx="7173278" cy="4105911"/>
            <a:chOff x="0" y="1514"/>
            <a:chExt cx="6734175" cy="2725334"/>
          </a:xfrm>
        </p:grpSpPr>
        <p:sp>
          <p:nvSpPr>
            <p:cNvPr id="42" name="Rectangle 41"/>
            <p:cNvSpPr/>
            <p:nvPr/>
          </p:nvSpPr>
          <p:spPr>
            <a:xfrm>
              <a:off x="1009650" y="1704975"/>
              <a:ext cx="3219450" cy="1001089"/>
            </a:xfrm>
            <a:prstGeom prst="rect">
              <a:avLst/>
            </a:prstGeom>
          </p:spPr>
          <p:style>
            <a:lnRef idx="3">
              <a:schemeClr val="lt1"/>
            </a:lnRef>
            <a:fillRef idx="1">
              <a:schemeClr val="dk1"/>
            </a:fillRef>
            <a:effectRef idx="1">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Rectangle 42"/>
            <p:cNvSpPr/>
            <p:nvPr/>
          </p:nvSpPr>
          <p:spPr>
            <a:xfrm>
              <a:off x="2847975" y="180975"/>
              <a:ext cx="1905000" cy="12096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Rectangle 43"/>
            <p:cNvSpPr/>
            <p:nvPr/>
          </p:nvSpPr>
          <p:spPr>
            <a:xfrm>
              <a:off x="2924175" y="266700"/>
              <a:ext cx="1762125" cy="104838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5" name="Rectangle 44"/>
            <p:cNvSpPr/>
            <p:nvPr/>
          </p:nvSpPr>
          <p:spPr>
            <a:xfrm>
              <a:off x="2924175" y="266700"/>
              <a:ext cx="1760220" cy="32004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Health Food Blog</a:t>
              </a:r>
            </a:p>
          </p:txBody>
        </p:sp>
        <p:sp>
          <p:nvSpPr>
            <p:cNvPr id="46" name="Rectangle 45"/>
            <p:cNvSpPr/>
            <p:nvPr/>
          </p:nvSpPr>
          <p:spPr>
            <a:xfrm>
              <a:off x="3257550" y="586741"/>
              <a:ext cx="1057275" cy="72834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Article on the benefits of spinach</a:t>
              </a:r>
            </a:p>
          </p:txBody>
        </p:sp>
        <p:sp>
          <p:nvSpPr>
            <p:cNvPr id="47" name="Rectangle 46"/>
            <p:cNvSpPr/>
            <p:nvPr/>
          </p:nvSpPr>
          <p:spPr>
            <a:xfrm>
              <a:off x="4314825" y="1095375"/>
              <a:ext cx="371475" cy="219710"/>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Rectangle 47"/>
            <p:cNvSpPr/>
            <p:nvPr/>
          </p:nvSpPr>
          <p:spPr>
            <a:xfrm>
              <a:off x="4829175" y="180975"/>
              <a:ext cx="1905000" cy="12096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Rectangle 48"/>
            <p:cNvSpPr/>
            <p:nvPr/>
          </p:nvSpPr>
          <p:spPr>
            <a:xfrm>
              <a:off x="4905375" y="266700"/>
              <a:ext cx="1762125" cy="104838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Rectangle 49"/>
            <p:cNvSpPr/>
            <p:nvPr/>
          </p:nvSpPr>
          <p:spPr>
            <a:xfrm>
              <a:off x="4905375" y="266700"/>
              <a:ext cx="1760220" cy="32004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Medical Website</a:t>
              </a:r>
            </a:p>
          </p:txBody>
        </p:sp>
        <p:sp>
          <p:nvSpPr>
            <p:cNvPr id="51" name="Rectangle 50"/>
            <p:cNvSpPr/>
            <p:nvPr/>
          </p:nvSpPr>
          <p:spPr>
            <a:xfrm>
              <a:off x="5238750" y="590550"/>
              <a:ext cx="1057275" cy="72453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Article on Diabetes</a:t>
              </a:r>
            </a:p>
          </p:txBody>
        </p:sp>
        <p:sp>
          <p:nvSpPr>
            <p:cNvPr id="52" name="Rectangle 51"/>
            <p:cNvSpPr/>
            <p:nvPr/>
          </p:nvSpPr>
          <p:spPr>
            <a:xfrm>
              <a:off x="6296025" y="590550"/>
              <a:ext cx="371475" cy="219710"/>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Rectangle 52"/>
            <p:cNvSpPr/>
            <p:nvPr/>
          </p:nvSpPr>
          <p:spPr>
            <a:xfrm>
              <a:off x="4829175" y="1715982"/>
              <a:ext cx="1905000" cy="1010866"/>
            </a:xfrm>
            <a:prstGeom prst="rect">
              <a:avLst/>
            </a:prstGeom>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ea typeface="Calibri"/>
                  <a:cs typeface="Times New Roman"/>
                </a:rPr>
                <a:t>Tracking Service:</a:t>
              </a:r>
              <a:endParaRPr lang="en-US" sz="1100" b="1" dirty="0">
                <a:effectLst/>
                <a:ea typeface="Calibri"/>
                <a:cs typeface="Times New Roman"/>
              </a:endParaRPr>
            </a:p>
            <a:p>
              <a:pPr marL="0" marR="0">
                <a:spcBef>
                  <a:spcPts val="0"/>
                </a:spcBef>
                <a:spcAft>
                  <a:spcPts val="0"/>
                </a:spcAft>
              </a:pPr>
              <a:r>
                <a:rPr lang="en-US" sz="1100" dirty="0">
                  <a:solidFill>
                    <a:srgbClr val="000000"/>
                  </a:solidFill>
                  <a:effectLst/>
                  <a:ea typeface="Calibri"/>
                  <a:cs typeface="Times New Roman"/>
                </a:rPr>
                <a:t>Aggregates information from: Web Beacons, Tracking Scripts, Cookies, &amp; more…</a:t>
              </a:r>
              <a:endParaRPr lang="en-US" sz="1100" dirty="0">
                <a:effectLst/>
                <a:ea typeface="Calibri"/>
                <a:cs typeface="Times New Roman"/>
              </a:endParaRPr>
            </a:p>
            <a:p>
              <a:pPr marL="0" marR="0">
                <a:spcBef>
                  <a:spcPts val="0"/>
                </a:spcBef>
                <a:spcAft>
                  <a:spcPts val="0"/>
                </a:spcAft>
              </a:pPr>
              <a:r>
                <a:rPr lang="en-US" sz="1100" dirty="0">
                  <a:solidFill>
                    <a:srgbClr val="000000"/>
                  </a:solidFill>
                  <a:effectLst/>
                  <a:ea typeface="Calibri"/>
                  <a:cs typeface="Times New Roman"/>
                </a:rPr>
                <a:t>Cookies </a:t>
              </a:r>
              <a:endParaRPr lang="en-US" sz="1100" dirty="0">
                <a:effectLst/>
                <a:ea typeface="Calibri"/>
                <a:cs typeface="Times New Roman"/>
              </a:endParaRPr>
            </a:p>
          </p:txBody>
        </p:sp>
        <p:sp>
          <p:nvSpPr>
            <p:cNvPr id="54" name="Rectangle 53"/>
            <p:cNvSpPr/>
            <p:nvPr/>
          </p:nvSpPr>
          <p:spPr>
            <a:xfrm>
              <a:off x="885825" y="180975"/>
              <a:ext cx="1905000" cy="120967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5" name="Rectangle 54"/>
            <p:cNvSpPr/>
            <p:nvPr/>
          </p:nvSpPr>
          <p:spPr>
            <a:xfrm>
              <a:off x="962025" y="266700"/>
              <a:ext cx="1762125" cy="104838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6" name="Rectangle 55"/>
            <p:cNvSpPr/>
            <p:nvPr/>
          </p:nvSpPr>
          <p:spPr>
            <a:xfrm>
              <a:off x="962025" y="266700"/>
              <a:ext cx="1760220" cy="32004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Shopping Website</a:t>
              </a:r>
            </a:p>
          </p:txBody>
        </p:sp>
        <p:sp>
          <p:nvSpPr>
            <p:cNvPr id="57" name="Rectangle 56"/>
            <p:cNvSpPr/>
            <p:nvPr/>
          </p:nvSpPr>
          <p:spPr>
            <a:xfrm>
              <a:off x="962025" y="1095375"/>
              <a:ext cx="1390650" cy="219710"/>
            </a:xfrm>
            <a:prstGeom prst="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8" name="Rectangle 57"/>
            <p:cNvSpPr/>
            <p:nvPr/>
          </p:nvSpPr>
          <p:spPr>
            <a:xfrm>
              <a:off x="962025" y="590550"/>
              <a:ext cx="1390650" cy="50482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Buy an Xbox: $300</a:t>
              </a:r>
            </a:p>
          </p:txBody>
        </p:sp>
        <p:cxnSp>
          <p:nvCxnSpPr>
            <p:cNvPr id="59" name="Straight Connector 58"/>
            <p:cNvCxnSpPr/>
            <p:nvPr/>
          </p:nvCxnSpPr>
          <p:spPr>
            <a:xfrm>
              <a:off x="3800475" y="19050"/>
              <a:ext cx="0" cy="161925"/>
            </a:xfrm>
            <a:prstGeom prst="line">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781675" y="1514"/>
              <a:ext cx="1" cy="179462"/>
            </a:xfrm>
            <a:prstGeom prst="line">
              <a:avLst/>
            </a:prstGeom>
            <a:ln w="28575">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1838325" y="19050"/>
              <a:ext cx="1" cy="161926"/>
            </a:xfrm>
            <a:prstGeom prst="line">
              <a:avLst/>
            </a:prstGeom>
            <a:ln w="28575">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Text Box 2"/>
            <p:cNvSpPr txBox="1">
              <a:spLocks noChangeArrowheads="1"/>
            </p:cNvSpPr>
            <p:nvPr/>
          </p:nvSpPr>
          <p:spPr bwMode="auto">
            <a:xfrm>
              <a:off x="2631995" y="2060806"/>
              <a:ext cx="1403034" cy="551648"/>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91440" tIns="45720" rIns="91440" bIns="45720" anchor="t" anchorCtr="0">
              <a:noAutofit/>
            </a:bodyPr>
            <a:lstStyle/>
            <a:p>
              <a:pPr marL="0" marR="0">
                <a:lnSpc>
                  <a:spcPct val="115000"/>
                </a:lnSpc>
                <a:spcBef>
                  <a:spcPts val="0"/>
                </a:spcBef>
                <a:spcAft>
                  <a:spcPts val="0"/>
                </a:spcAft>
              </a:pPr>
              <a:r>
                <a:rPr lang="en-US" sz="1100" b="1" dirty="0">
                  <a:effectLst/>
                  <a:latin typeface="Calibri"/>
                  <a:ea typeface="Calibri"/>
                  <a:cs typeface="Times New Roman"/>
                </a:rPr>
                <a:t>Profile:</a:t>
              </a:r>
              <a:endParaRPr lang="en-US" sz="1100" dirty="0">
                <a:effectLst/>
                <a:latin typeface="Calibri"/>
                <a:ea typeface="Calibri"/>
                <a:cs typeface="Times New Roman"/>
              </a:endParaRPr>
            </a:p>
            <a:p>
              <a:pPr marL="114300" marR="0" lvl="0" indent="-114300">
                <a:spcBef>
                  <a:spcPts val="0"/>
                </a:spcBef>
                <a:spcAft>
                  <a:spcPts val="0"/>
                </a:spcAft>
                <a:buFont typeface="Symbol"/>
                <a:buChar char=""/>
              </a:pPr>
              <a:r>
                <a:rPr lang="en-US" sz="1100" dirty="0">
                  <a:effectLst/>
                  <a:latin typeface="Calibri"/>
                  <a:ea typeface="Calibri"/>
                  <a:cs typeface="Times New Roman"/>
                </a:rPr>
                <a:t>High Income</a:t>
              </a:r>
            </a:p>
            <a:p>
              <a:pPr marL="114300" marR="0" lvl="0" indent="-114300">
                <a:spcBef>
                  <a:spcPts val="0"/>
                </a:spcBef>
                <a:spcAft>
                  <a:spcPts val="0"/>
                </a:spcAft>
                <a:buFont typeface="Symbol"/>
                <a:buChar char=""/>
              </a:pPr>
              <a:r>
                <a:rPr lang="en-US" sz="1100" dirty="0">
                  <a:effectLst/>
                  <a:latin typeface="Calibri"/>
                  <a:ea typeface="Calibri"/>
                  <a:cs typeface="Times New Roman"/>
                </a:rPr>
                <a:t>Medical Condition</a:t>
              </a:r>
            </a:p>
            <a:p>
              <a:pPr marL="0" marR="0">
                <a:spcBef>
                  <a:spcPts val="0"/>
                </a:spcBef>
                <a:spcAft>
                  <a:spcPts val="1000"/>
                </a:spcAft>
              </a:pPr>
              <a:r>
                <a:rPr lang="en-US" sz="1100" dirty="0">
                  <a:effectLst/>
                  <a:latin typeface="Calibri"/>
                  <a:ea typeface="Calibri"/>
                  <a:cs typeface="Times New Roman"/>
                </a:rPr>
                <a:t> </a:t>
              </a:r>
            </a:p>
          </p:txBody>
        </p:sp>
        <p:cxnSp>
          <p:nvCxnSpPr>
            <p:cNvPr id="63" name="Straight Connector 62"/>
            <p:cNvCxnSpPr/>
            <p:nvPr/>
          </p:nvCxnSpPr>
          <p:spPr>
            <a:xfrm flipH="1">
              <a:off x="1838325" y="1523999"/>
              <a:ext cx="394335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855231" y="1398271"/>
              <a:ext cx="1" cy="142874"/>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800475" y="1398271"/>
              <a:ext cx="0" cy="133349"/>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Text Box 2"/>
            <p:cNvSpPr txBox="1">
              <a:spLocks noChangeArrowheads="1"/>
            </p:cNvSpPr>
            <p:nvPr/>
          </p:nvSpPr>
          <p:spPr bwMode="auto">
            <a:xfrm>
              <a:off x="1078468" y="2041018"/>
              <a:ext cx="1553527" cy="57143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91440" tIns="45720" rIns="91440" bIns="45720" anchor="t" anchorCtr="0">
              <a:noAutofit/>
            </a:bodyPr>
            <a:lstStyle/>
            <a:p>
              <a:pPr marL="0" marR="0">
                <a:lnSpc>
                  <a:spcPct val="115000"/>
                </a:lnSpc>
                <a:spcBef>
                  <a:spcPts val="0"/>
                </a:spcBef>
                <a:spcAft>
                  <a:spcPts val="0"/>
                </a:spcAft>
              </a:pPr>
              <a:r>
                <a:rPr lang="en-US" sz="1100" b="1" dirty="0">
                  <a:effectLst/>
                  <a:latin typeface="Calibri"/>
                  <a:ea typeface="Calibri"/>
                  <a:cs typeface="Times New Roman"/>
                </a:rPr>
                <a:t>Interests:</a:t>
              </a:r>
              <a:endParaRPr lang="en-US" sz="1100" dirty="0">
                <a:effectLst/>
                <a:latin typeface="Calibri"/>
                <a:ea typeface="Calibri"/>
                <a:cs typeface="Times New Roman"/>
              </a:endParaRPr>
            </a:p>
            <a:p>
              <a:pPr marL="114300" indent="-114300">
                <a:buFont typeface="Symbol"/>
                <a:buChar char=""/>
              </a:pPr>
              <a:r>
                <a:rPr lang="en-US" sz="1100" dirty="0">
                  <a:effectLst/>
                  <a:latin typeface="Calibri"/>
                  <a:ea typeface="Calibri"/>
                  <a:cs typeface="Times New Roman"/>
                </a:rPr>
                <a:t>Health</a:t>
              </a:r>
            </a:p>
            <a:p>
              <a:pPr marL="114300" indent="-114300">
                <a:buFont typeface="Symbol"/>
                <a:buChar char=""/>
              </a:pPr>
              <a:r>
                <a:rPr lang="en-US" sz="1100" dirty="0">
                  <a:effectLst/>
                  <a:latin typeface="Calibri"/>
                  <a:ea typeface="Calibri"/>
                  <a:cs typeface="Times New Roman"/>
                </a:rPr>
                <a:t>Technology &amp; Games</a:t>
              </a:r>
            </a:p>
            <a:p>
              <a:pPr marL="0" marR="0">
                <a:spcBef>
                  <a:spcPts val="0"/>
                </a:spcBef>
                <a:spcAft>
                  <a:spcPts val="1000"/>
                </a:spcAft>
              </a:pPr>
              <a:r>
                <a:rPr lang="en-US" sz="1100" dirty="0">
                  <a:effectLst/>
                  <a:latin typeface="Calibri"/>
                  <a:ea typeface="Calibri"/>
                  <a:cs typeface="Times New Roman"/>
                </a:rPr>
                <a:t> </a:t>
              </a:r>
            </a:p>
          </p:txBody>
        </p:sp>
        <p:cxnSp>
          <p:nvCxnSpPr>
            <p:cNvPr id="67" name="Straight Connector 66"/>
            <p:cNvCxnSpPr/>
            <p:nvPr/>
          </p:nvCxnSpPr>
          <p:spPr>
            <a:xfrm flipV="1">
              <a:off x="5781675" y="1398271"/>
              <a:ext cx="0" cy="304800"/>
            </a:xfrm>
            <a:prstGeom prst="line">
              <a:avLst/>
            </a:prstGeom>
            <a:ln w="28575">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256617" y="2161601"/>
              <a:ext cx="546100" cy="4692"/>
            </a:xfrm>
            <a:prstGeom prst="line">
              <a:avLst/>
            </a:prstGeom>
            <a:ln w="381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69" name="Picture 68" descr="C:\Users\anuragp\AppData\Local\Microsoft\Windows\Temporary Internet Files\Low\Content.IE5\GR15EA8C\MC900432626[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9575"/>
              <a:ext cx="809625" cy="809625"/>
            </a:xfrm>
            <a:prstGeom prst="rect">
              <a:avLst/>
            </a:prstGeom>
            <a:noFill/>
            <a:ln>
              <a:noFill/>
            </a:ln>
          </p:spPr>
        </p:pic>
        <p:cxnSp>
          <p:nvCxnSpPr>
            <p:cNvPr id="70" name="Straight Connector 69"/>
            <p:cNvCxnSpPr/>
            <p:nvPr/>
          </p:nvCxnSpPr>
          <p:spPr>
            <a:xfrm flipV="1">
              <a:off x="400050" y="19050"/>
              <a:ext cx="0" cy="314325"/>
            </a:xfrm>
            <a:prstGeom prst="line">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81000" y="19050"/>
              <a:ext cx="5400675"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2" name="Text Box 2"/>
          <p:cNvSpPr txBox="1">
            <a:spLocks noChangeArrowheads="1"/>
          </p:cNvSpPr>
          <p:nvPr/>
        </p:nvSpPr>
        <p:spPr bwMode="auto">
          <a:xfrm>
            <a:off x="2269527" y="4050173"/>
            <a:ext cx="1674495" cy="3302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91440" tIns="45720" rIns="91440" bIns="45720" anchor="t" anchorCtr="0">
            <a:noAutofit/>
          </a:bodyPr>
          <a:lstStyle/>
          <a:p>
            <a:pPr marL="0" marR="0">
              <a:lnSpc>
                <a:spcPct val="115000"/>
              </a:lnSpc>
              <a:spcBef>
                <a:spcPts val="0"/>
              </a:spcBef>
              <a:spcAft>
                <a:spcPts val="0"/>
              </a:spcAft>
            </a:pPr>
            <a:r>
              <a:rPr lang="en-US" sz="1100" b="1" dirty="0">
                <a:effectLst/>
                <a:latin typeface="Calibri"/>
                <a:ea typeface="Calibri"/>
                <a:cs typeface="Times New Roman"/>
              </a:rPr>
              <a:t>Data Collected:</a:t>
            </a:r>
            <a:endParaRPr lang="en-US" sz="1100" dirty="0">
              <a:effectLst/>
              <a:latin typeface="Calibri"/>
              <a:ea typeface="Calibri"/>
              <a:cs typeface="Times New Roman"/>
            </a:endParaRPr>
          </a:p>
          <a:p>
            <a:pPr marL="0" marR="0">
              <a:lnSpc>
                <a:spcPct val="115000"/>
              </a:lnSpc>
              <a:spcBef>
                <a:spcPts val="0"/>
              </a:spcBef>
              <a:spcAft>
                <a:spcPts val="1000"/>
              </a:spcAft>
            </a:pPr>
            <a:r>
              <a:rPr lang="en-US" sz="1100" dirty="0">
                <a:effectLst/>
                <a:latin typeface="Calibri"/>
                <a:ea typeface="Calibri"/>
                <a:cs typeface="Times New Roman"/>
              </a:rPr>
              <a:t> </a:t>
            </a:r>
          </a:p>
        </p:txBody>
      </p:sp>
      <p:pic>
        <p:nvPicPr>
          <p:cNvPr id="73" name="Picture 72" descr="C:\Users\anuragp\AppData\Local\Microsoft\Windows\Temporary Internet Files\Low\Content.IE5\GR15EA8C\MC900432626[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7395" y="3662863"/>
            <a:ext cx="428625" cy="571500"/>
          </a:xfrm>
          <a:prstGeom prst="rect">
            <a:avLst/>
          </a:prstGeom>
          <a:noFill/>
          <a:ln>
            <a:noFill/>
          </a:ln>
        </p:spPr>
      </p:pic>
    </p:spTree>
    <p:extLst>
      <p:ext uri="{BB962C8B-B14F-4D97-AF65-F5344CB8AC3E}">
        <p14:creationId xmlns:p14="http://schemas.microsoft.com/office/powerpoint/2010/main" val="39607981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7" name="Rounded Rectangle 6"/>
          <p:cNvSpPr/>
          <p:nvPr/>
        </p:nvSpPr>
        <p:spPr bwMode="black">
          <a:xfrm>
            <a:off x="899876" y="1782290"/>
            <a:ext cx="6340510" cy="827314"/>
          </a:xfrm>
          <a:prstGeom prst="roundRect">
            <a:avLst>
              <a:gd name="adj" fmla="val 21277"/>
            </a:avLst>
          </a:prstGeom>
          <a:gradFill flip="none" rotWithShape="1">
            <a:gsLst>
              <a:gs pos="0">
                <a:schemeClr val="tx2">
                  <a:shade val="30000"/>
                  <a:satMod val="115000"/>
                  <a:alpha val="0"/>
                </a:schemeClr>
              </a:gs>
              <a:gs pos="50000">
                <a:schemeClr val="tx2">
                  <a:shade val="67500"/>
                  <a:satMod val="115000"/>
                  <a:alpha val="0"/>
                </a:schemeClr>
              </a:gs>
              <a:gs pos="100000">
                <a:schemeClr val="tx2">
                  <a:shade val="100000"/>
                  <a:satMod val="115000"/>
                  <a:alpha val="60000"/>
                </a:scheme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457200" rtlCol="0" anchor="ctr"/>
          <a:lstStyle/>
          <a:p>
            <a:r>
              <a:rPr lang="en-US" sz="2400" dirty="0" smtClean="0">
                <a:solidFill>
                  <a:srgbClr val="FFFF00"/>
                </a:solidFill>
              </a:rPr>
              <a:t>Reliable, Industry-leading Security</a:t>
            </a:r>
          </a:p>
        </p:txBody>
      </p:sp>
      <p:sp>
        <p:nvSpPr>
          <p:cNvPr id="12" name="Oval 11"/>
          <p:cNvSpPr/>
          <p:nvPr/>
        </p:nvSpPr>
        <p:spPr>
          <a:xfrm>
            <a:off x="729056" y="2023448"/>
            <a:ext cx="381838" cy="381838"/>
          </a:xfrm>
          <a:prstGeom prst="ellipse">
            <a:avLst/>
          </a:prstGeom>
          <a:solidFill>
            <a:srgbClr val="0190DC"/>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bwMode="black">
          <a:xfrm>
            <a:off x="927600" y="3060756"/>
            <a:ext cx="6340510" cy="827314"/>
          </a:xfrm>
          <a:prstGeom prst="roundRect">
            <a:avLst>
              <a:gd name="adj" fmla="val 21277"/>
            </a:avLst>
          </a:prstGeom>
          <a:gradFill flip="none" rotWithShape="1">
            <a:gsLst>
              <a:gs pos="0">
                <a:schemeClr val="tx2">
                  <a:shade val="30000"/>
                  <a:satMod val="115000"/>
                  <a:alpha val="0"/>
                </a:schemeClr>
              </a:gs>
              <a:gs pos="50000">
                <a:schemeClr val="tx2">
                  <a:shade val="67500"/>
                  <a:satMod val="115000"/>
                  <a:alpha val="0"/>
                </a:schemeClr>
              </a:gs>
              <a:gs pos="100000">
                <a:schemeClr val="tx2">
                  <a:shade val="100000"/>
                  <a:satMod val="115000"/>
                  <a:alpha val="60000"/>
                </a:scheme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457200" rtlCol="0" anchor="ctr"/>
          <a:lstStyle/>
          <a:p>
            <a:r>
              <a:rPr lang="en-US" sz="2400" dirty="0" smtClean="0">
                <a:solidFill>
                  <a:schemeClr val="bg1"/>
                </a:solidFill>
              </a:rPr>
              <a:t>Internet Explorer 9 Security and Group Policy</a:t>
            </a:r>
          </a:p>
        </p:txBody>
      </p:sp>
      <p:sp>
        <p:nvSpPr>
          <p:cNvPr id="18" name="Oval 17"/>
          <p:cNvSpPr/>
          <p:nvPr/>
        </p:nvSpPr>
        <p:spPr>
          <a:xfrm>
            <a:off x="763008" y="3283494"/>
            <a:ext cx="381838" cy="381838"/>
          </a:xfrm>
          <a:prstGeom prst="ellipse">
            <a:avLst/>
          </a:prstGeom>
          <a:solidFill>
            <a:srgbClr val="0190DC"/>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3516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nchor="t" anchorCtr="0">
            <a:noAutofit/>
          </a:bodyPr>
          <a:lstStyle/>
          <a:p>
            <a:r>
              <a:rPr lang="en-US" dirty="0" smtClean="0"/>
              <a:t>Demonstration </a:t>
            </a:r>
          </a:p>
          <a:p>
            <a:endParaRPr lang="en-US" dirty="0" smtClean="0"/>
          </a:p>
          <a:p>
            <a:pPr marL="685800" indent="-685800">
              <a:buFont typeface="Arial" pitchFamily="34" charset="0"/>
              <a:buChar char="•"/>
            </a:pPr>
            <a:r>
              <a:rPr lang="en-US" sz="3200" dirty="0" smtClean="0"/>
              <a:t>Tracking Protection</a:t>
            </a:r>
            <a:endParaRPr lang="en-US" sz="3200" dirty="0"/>
          </a:p>
        </p:txBody>
      </p:sp>
    </p:spTree>
    <p:extLst>
      <p:ext uri="{BB962C8B-B14F-4D97-AF65-F5344CB8AC3E}">
        <p14:creationId xmlns:p14="http://schemas.microsoft.com/office/powerpoint/2010/main" val="392772463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Delete Browsing History</a:t>
            </a:r>
            <a:endParaRPr lang="en-US" dirty="0"/>
          </a:p>
        </p:txBody>
      </p:sp>
      <p:pic>
        <p:nvPicPr>
          <p:cNvPr id="6" name="Picture 5" descr="slide19_security_1.png"/>
          <p:cNvPicPr>
            <a:picLocks noChangeAspect="1"/>
          </p:cNvPicPr>
          <p:nvPr/>
        </p:nvPicPr>
        <p:blipFill>
          <a:blip r:embed="rId3" cstate="print"/>
          <a:stretch>
            <a:fillRect/>
          </a:stretch>
        </p:blipFill>
        <p:spPr>
          <a:xfrm>
            <a:off x="551793" y="1309106"/>
            <a:ext cx="7819697" cy="4876451"/>
          </a:xfrm>
          <a:prstGeom prst="rect">
            <a:avLst/>
          </a:prstGeom>
        </p:spPr>
      </p:pic>
      <p:pic>
        <p:nvPicPr>
          <p:cNvPr id="10" name="Picture 9" descr="slide19_security_2.png"/>
          <p:cNvPicPr>
            <a:picLocks noChangeAspect="1"/>
          </p:cNvPicPr>
          <p:nvPr/>
        </p:nvPicPr>
        <p:blipFill>
          <a:blip r:embed="rId4" cstate="print"/>
          <a:srcRect l="3103" t="8390" r="67759" b="31614"/>
          <a:stretch>
            <a:fillRect/>
          </a:stretch>
        </p:blipFill>
        <p:spPr>
          <a:xfrm>
            <a:off x="1024765" y="1804827"/>
            <a:ext cx="3137338" cy="4028415"/>
          </a:xfrm>
          <a:prstGeom prst="rect">
            <a:avLst/>
          </a:prstGeom>
        </p:spPr>
      </p:pic>
      <p:pic>
        <p:nvPicPr>
          <p:cNvPr id="11" name="Picture 10" descr="slide19_security_3.png"/>
          <p:cNvPicPr>
            <a:picLocks noChangeAspect="1"/>
          </p:cNvPicPr>
          <p:nvPr/>
        </p:nvPicPr>
        <p:blipFill>
          <a:blip r:embed="rId5" cstate="print"/>
          <a:srcRect l="37931" t="11432" r="34310" b="28020"/>
          <a:stretch>
            <a:fillRect/>
          </a:stretch>
        </p:blipFill>
        <p:spPr>
          <a:xfrm>
            <a:off x="4713899" y="1815482"/>
            <a:ext cx="2964534" cy="403250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ActiveX and Internet Security</a:t>
            </a:r>
            <a:endParaRPr lang="en-US" dirty="0"/>
          </a:p>
        </p:txBody>
      </p:sp>
      <p:pic>
        <p:nvPicPr>
          <p:cNvPr id="8" name="Picture 7" descr="software box.png"/>
          <p:cNvPicPr>
            <a:picLocks noChangeAspect="1"/>
          </p:cNvPicPr>
          <p:nvPr/>
        </p:nvPicPr>
        <p:blipFill>
          <a:blip r:embed="rId3" cstate="print"/>
          <a:stretch>
            <a:fillRect/>
          </a:stretch>
        </p:blipFill>
        <p:spPr>
          <a:xfrm>
            <a:off x="878647" y="1268963"/>
            <a:ext cx="1337184" cy="1342136"/>
          </a:xfrm>
          <a:prstGeom prst="rect">
            <a:avLst/>
          </a:prstGeom>
        </p:spPr>
      </p:pic>
      <p:pic>
        <p:nvPicPr>
          <p:cNvPr id="10" name="Picture 9" descr="ComputerBug.png"/>
          <p:cNvPicPr>
            <a:picLocks noChangeAspect="1"/>
          </p:cNvPicPr>
          <p:nvPr/>
        </p:nvPicPr>
        <p:blipFill>
          <a:blip r:embed="rId4" cstate="print"/>
          <a:stretch>
            <a:fillRect/>
          </a:stretch>
        </p:blipFill>
        <p:spPr>
          <a:xfrm>
            <a:off x="997615" y="1469172"/>
            <a:ext cx="1372362" cy="1181552"/>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957691661"/>
              </p:ext>
            </p:extLst>
          </p:nvPr>
        </p:nvGraphicFramePr>
        <p:xfrm>
          <a:off x="311284" y="2902604"/>
          <a:ext cx="8599252" cy="2651760"/>
        </p:xfrm>
        <a:graphic>
          <a:graphicData uri="http://schemas.openxmlformats.org/drawingml/2006/table">
            <a:tbl>
              <a:tblPr firstRow="1" bandRow="1">
                <a:tableStyleId>{5C22544A-7EE6-4342-B048-85BDC9FD1C3A}</a:tableStyleId>
              </a:tblPr>
              <a:tblGrid>
                <a:gridCol w="3988342"/>
                <a:gridCol w="4610910"/>
              </a:tblGrid>
              <a:tr h="370840">
                <a:tc>
                  <a:txBody>
                    <a:bodyPr/>
                    <a:lstStyle/>
                    <a:p>
                      <a:r>
                        <a:rPr lang="en-US" sz="2400" dirty="0" smtClean="0"/>
                        <a:t>ActiveX</a:t>
                      </a:r>
                      <a:r>
                        <a:rPr lang="en-US" sz="2400" baseline="0" dirty="0" smtClean="0"/>
                        <a:t> Security Feature</a:t>
                      </a:r>
                      <a:endParaRPr lang="en-US" sz="2400" dirty="0"/>
                    </a:p>
                  </a:txBody>
                  <a:tcPr/>
                </a:tc>
                <a:tc>
                  <a:txBody>
                    <a:bodyPr/>
                    <a:lstStyle/>
                    <a:p>
                      <a:r>
                        <a:rPr lang="en-US" sz="2400" dirty="0" smtClean="0"/>
                        <a:t>When</a:t>
                      </a:r>
                      <a:r>
                        <a:rPr lang="en-US" sz="2400" baseline="0" dirty="0" smtClean="0"/>
                        <a:t> Introduced</a:t>
                      </a:r>
                      <a:endParaRPr lang="en-US" sz="2400" dirty="0"/>
                    </a:p>
                  </a:txBody>
                  <a:tcPr/>
                </a:tc>
              </a:tr>
              <a:tr h="370840">
                <a:tc>
                  <a:txBody>
                    <a:bodyPr/>
                    <a:lstStyle/>
                    <a:p>
                      <a:r>
                        <a:rPr lang="en-US" sz="2400" dirty="0" smtClean="0">
                          <a:solidFill>
                            <a:schemeClr val="tx1">
                              <a:lumMod val="75000"/>
                              <a:lumOff val="25000"/>
                            </a:schemeClr>
                          </a:solidFill>
                        </a:rPr>
                        <a:t>Manage Add-</a:t>
                      </a:r>
                      <a:r>
                        <a:rPr lang="en-US" sz="2400" dirty="0" err="1" smtClean="0">
                          <a:solidFill>
                            <a:schemeClr val="tx1">
                              <a:lumMod val="75000"/>
                              <a:lumOff val="25000"/>
                            </a:schemeClr>
                          </a:solidFill>
                        </a:rPr>
                        <a:t>On</a:t>
                      </a:r>
                      <a:r>
                        <a:rPr lang="en-US" sz="2400" baseline="0" dirty="0" err="1" smtClean="0">
                          <a:solidFill>
                            <a:schemeClr val="tx1">
                              <a:lumMod val="75000"/>
                              <a:lumOff val="25000"/>
                            </a:schemeClr>
                          </a:solidFill>
                        </a:rPr>
                        <a:t>s</a:t>
                      </a:r>
                      <a:r>
                        <a:rPr lang="en-US" sz="2400" baseline="0" dirty="0" smtClean="0">
                          <a:solidFill>
                            <a:schemeClr val="tx1">
                              <a:lumMod val="75000"/>
                              <a:lumOff val="25000"/>
                            </a:schemeClr>
                          </a:solidFill>
                        </a:rPr>
                        <a:t> to enable or disable ActiveX controls</a:t>
                      </a:r>
                      <a:endParaRPr lang="en-US" sz="2400" dirty="0">
                        <a:solidFill>
                          <a:schemeClr val="tx1">
                            <a:lumMod val="75000"/>
                            <a:lumOff val="25000"/>
                          </a:schemeClr>
                        </a:solidFill>
                      </a:endParaRPr>
                    </a:p>
                  </a:txBody>
                  <a:tcPr/>
                </a:tc>
                <a:tc>
                  <a:txBody>
                    <a:bodyPr/>
                    <a:lstStyle/>
                    <a:p>
                      <a:r>
                        <a:rPr lang="en-US" sz="2400" dirty="0" smtClean="0">
                          <a:solidFill>
                            <a:schemeClr val="tx1">
                              <a:lumMod val="75000"/>
                              <a:lumOff val="25000"/>
                            </a:schemeClr>
                          </a:solidFill>
                        </a:rPr>
                        <a:t>Internet</a:t>
                      </a:r>
                      <a:r>
                        <a:rPr lang="en-US" sz="2400" baseline="0" dirty="0" smtClean="0">
                          <a:solidFill>
                            <a:schemeClr val="tx1">
                              <a:lumMod val="75000"/>
                              <a:lumOff val="25000"/>
                            </a:schemeClr>
                          </a:solidFill>
                        </a:rPr>
                        <a:t> Explorer 6 and higher</a:t>
                      </a:r>
                      <a:endParaRPr lang="en-US" sz="2400" dirty="0">
                        <a:solidFill>
                          <a:schemeClr val="tx1">
                            <a:lumMod val="75000"/>
                            <a:lumOff val="25000"/>
                          </a:schemeClr>
                        </a:solidFill>
                      </a:endParaRPr>
                    </a:p>
                  </a:txBody>
                  <a:tcPr/>
                </a:tc>
              </a:tr>
              <a:tr h="370840">
                <a:tc>
                  <a:txBody>
                    <a:bodyPr/>
                    <a:lstStyle/>
                    <a:p>
                      <a:r>
                        <a:rPr lang="en-US" sz="2400" dirty="0" smtClean="0">
                          <a:solidFill>
                            <a:schemeClr val="tx1">
                              <a:lumMod val="75000"/>
                              <a:lumOff val="25000"/>
                            </a:schemeClr>
                          </a:solidFill>
                        </a:rPr>
                        <a:t>ActiveX Opt-In</a:t>
                      </a:r>
                      <a:r>
                        <a:rPr lang="en-US" sz="2400" baseline="0" dirty="0" smtClean="0">
                          <a:solidFill>
                            <a:schemeClr val="tx1">
                              <a:lumMod val="75000"/>
                              <a:lumOff val="25000"/>
                            </a:schemeClr>
                          </a:solidFill>
                        </a:rPr>
                        <a:t> Feature</a:t>
                      </a:r>
                      <a:endParaRPr lang="en-US" sz="2400" dirty="0">
                        <a:solidFill>
                          <a:schemeClr val="tx1">
                            <a:lumMod val="75000"/>
                            <a:lumOff val="25000"/>
                          </a:schemeClr>
                        </a:solidFill>
                      </a:endParaRPr>
                    </a:p>
                  </a:txBody>
                  <a:tcPr/>
                </a:tc>
                <a:tc>
                  <a:txBody>
                    <a:bodyPr/>
                    <a:lstStyle/>
                    <a:p>
                      <a:r>
                        <a:rPr lang="en-US" sz="2400" dirty="0" smtClean="0">
                          <a:solidFill>
                            <a:schemeClr val="tx1">
                              <a:lumMod val="75000"/>
                              <a:lumOff val="25000"/>
                            </a:schemeClr>
                          </a:solidFill>
                        </a:rPr>
                        <a:t>Introduced</a:t>
                      </a:r>
                      <a:r>
                        <a:rPr lang="en-US" sz="2400" baseline="0" dirty="0" smtClean="0">
                          <a:solidFill>
                            <a:schemeClr val="tx1">
                              <a:lumMod val="75000"/>
                              <a:lumOff val="25000"/>
                            </a:schemeClr>
                          </a:solidFill>
                        </a:rPr>
                        <a:t> in Internet Explorer 7</a:t>
                      </a:r>
                      <a:endParaRPr lang="en-US" sz="2400" dirty="0">
                        <a:solidFill>
                          <a:schemeClr val="tx1">
                            <a:lumMod val="75000"/>
                            <a:lumOff val="25000"/>
                          </a:schemeClr>
                        </a:solidFill>
                      </a:endParaRPr>
                    </a:p>
                  </a:txBody>
                  <a:tcPr/>
                </a:tc>
              </a:tr>
              <a:tr h="370840">
                <a:tc>
                  <a:txBody>
                    <a:bodyPr/>
                    <a:lstStyle/>
                    <a:p>
                      <a:r>
                        <a:rPr lang="en-US" sz="2400" dirty="0" smtClean="0">
                          <a:solidFill>
                            <a:schemeClr val="tx1">
                              <a:lumMod val="75000"/>
                              <a:lumOff val="25000"/>
                            </a:schemeClr>
                          </a:solidFill>
                        </a:rPr>
                        <a:t>Per-Site ActiveX</a:t>
                      </a:r>
                      <a:endParaRPr lang="en-US" sz="2400" dirty="0">
                        <a:solidFill>
                          <a:schemeClr val="tx1">
                            <a:lumMod val="75000"/>
                            <a:lumOff val="25000"/>
                          </a:schemeClr>
                        </a:solidFill>
                      </a:endParaRPr>
                    </a:p>
                  </a:txBody>
                  <a:tcPr/>
                </a:tc>
                <a:tc>
                  <a:txBody>
                    <a:bodyPr/>
                    <a:lstStyle/>
                    <a:p>
                      <a:r>
                        <a:rPr lang="en-US" sz="2400" dirty="0" smtClean="0">
                          <a:solidFill>
                            <a:schemeClr val="tx1">
                              <a:lumMod val="75000"/>
                              <a:lumOff val="25000"/>
                            </a:schemeClr>
                          </a:solidFill>
                        </a:rPr>
                        <a:t>Introduced</a:t>
                      </a:r>
                      <a:r>
                        <a:rPr lang="en-US" sz="2400" baseline="0" dirty="0" smtClean="0">
                          <a:solidFill>
                            <a:schemeClr val="tx1">
                              <a:lumMod val="75000"/>
                              <a:lumOff val="25000"/>
                            </a:schemeClr>
                          </a:solidFill>
                        </a:rPr>
                        <a:t> in </a:t>
                      </a:r>
                      <a:r>
                        <a:rPr lang="en-US" sz="2400" dirty="0" smtClean="0">
                          <a:solidFill>
                            <a:schemeClr val="tx1">
                              <a:lumMod val="75000"/>
                              <a:lumOff val="25000"/>
                            </a:schemeClr>
                          </a:solidFill>
                        </a:rPr>
                        <a:t>Internet Explorer 8</a:t>
                      </a:r>
                      <a:endParaRPr lang="en-US" sz="2400" dirty="0">
                        <a:solidFill>
                          <a:schemeClr val="tx1">
                            <a:lumMod val="75000"/>
                            <a:lumOff val="25000"/>
                          </a:schemeClr>
                        </a:solidFill>
                      </a:endParaRPr>
                    </a:p>
                  </a:txBody>
                  <a:tcPr/>
                </a:tc>
              </a:tr>
              <a:tr h="370840">
                <a:tc>
                  <a:txBody>
                    <a:bodyPr/>
                    <a:lstStyle/>
                    <a:p>
                      <a:r>
                        <a:rPr lang="en-US" sz="2400" dirty="0" smtClean="0">
                          <a:solidFill>
                            <a:schemeClr val="tx1">
                              <a:lumMod val="75000"/>
                              <a:lumOff val="25000"/>
                            </a:schemeClr>
                          </a:solidFill>
                        </a:rPr>
                        <a:t>ActiveX Filtering</a:t>
                      </a:r>
                      <a:endParaRPr lang="en-US" sz="2400" dirty="0">
                        <a:solidFill>
                          <a:schemeClr val="tx1">
                            <a:lumMod val="75000"/>
                            <a:lumOff val="25000"/>
                          </a:schemeClr>
                        </a:solidFill>
                      </a:endParaRPr>
                    </a:p>
                  </a:txBody>
                  <a:tcPr/>
                </a:tc>
                <a:tc>
                  <a:txBody>
                    <a:bodyPr/>
                    <a:lstStyle/>
                    <a:p>
                      <a:r>
                        <a:rPr lang="en-US" sz="2400" dirty="0" smtClean="0">
                          <a:solidFill>
                            <a:schemeClr val="tx1">
                              <a:lumMod val="75000"/>
                              <a:lumOff val="25000"/>
                            </a:schemeClr>
                          </a:solidFill>
                        </a:rPr>
                        <a:t>Introduced in Internet Explorer 9</a:t>
                      </a:r>
                      <a:endParaRPr lang="en-US" sz="2400" dirty="0">
                        <a:solidFill>
                          <a:schemeClr val="tx1">
                            <a:lumMod val="75000"/>
                            <a:lumOff val="25000"/>
                          </a:schemeClr>
                        </a:solidFill>
                      </a:endParaRPr>
                    </a:p>
                  </a:txBody>
                  <a:tcPr/>
                </a:tc>
              </a:tr>
            </a:tbl>
          </a:graphicData>
        </a:graphic>
      </p:graphicFrame>
      <p:sp>
        <p:nvSpPr>
          <p:cNvPr id="13" name="TextBox 12"/>
          <p:cNvSpPr txBox="1"/>
          <p:nvPr/>
        </p:nvSpPr>
        <p:spPr>
          <a:xfrm>
            <a:off x="2743199" y="1440332"/>
            <a:ext cx="5233481" cy="738664"/>
          </a:xfrm>
          <a:prstGeom prst="rect">
            <a:avLst/>
          </a:prstGeom>
          <a:noFill/>
        </p:spPr>
        <p:txBody>
          <a:bodyPr wrap="square" lIns="0" tIns="0" rIns="0" bIns="0" rtlCol="0" anchor="b" anchorCtr="0">
            <a:spAutoFit/>
          </a:bodyPr>
          <a:lstStyle/>
          <a:p>
            <a:r>
              <a:rPr lang="en-US" sz="1600" dirty="0" smtClean="0">
                <a:solidFill>
                  <a:schemeClr val="bg1"/>
                </a:solidFill>
                <a:latin typeface="Segoe UI Light" pitchFamily="34" charset="0"/>
              </a:rPr>
              <a:t>ActiveX controls – when misused – can stop computer from functioning correctly, collect personal information, or give you content you don’t want.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ActiveX Filtering</a:t>
            </a:r>
            <a:endParaRPr lang="en-US" dirty="0"/>
          </a:p>
        </p:txBody>
      </p:sp>
      <p:pic>
        <p:nvPicPr>
          <p:cNvPr id="6" name="Picture 5" descr="turnonactivexfiltering.png"/>
          <p:cNvPicPr>
            <a:picLocks noChangeAspect="1"/>
          </p:cNvPicPr>
          <p:nvPr/>
        </p:nvPicPr>
        <p:blipFill>
          <a:blip r:embed="rId3" cstate="print"/>
          <a:stretch>
            <a:fillRect/>
          </a:stretch>
        </p:blipFill>
        <p:spPr>
          <a:xfrm>
            <a:off x="529389" y="1180932"/>
            <a:ext cx="8061157" cy="5027028"/>
          </a:xfrm>
          <a:prstGeom prst="rect">
            <a:avLst/>
          </a:prstGeom>
        </p:spPr>
      </p:pic>
      <p:pic>
        <p:nvPicPr>
          <p:cNvPr id="8" name="Picture 7" descr="activexon2.png"/>
          <p:cNvPicPr>
            <a:picLocks noChangeAspect="1"/>
          </p:cNvPicPr>
          <p:nvPr/>
        </p:nvPicPr>
        <p:blipFill>
          <a:blip r:embed="rId4" cstate="print"/>
          <a:stretch>
            <a:fillRect/>
          </a:stretch>
        </p:blipFill>
        <p:spPr>
          <a:xfrm>
            <a:off x="530352" y="1179576"/>
            <a:ext cx="8064640" cy="5029200"/>
          </a:xfrm>
          <a:prstGeom prst="rect">
            <a:avLst/>
          </a:prstGeom>
        </p:spPr>
      </p:pic>
      <p:pic>
        <p:nvPicPr>
          <p:cNvPr id="9" name="Picture 8" descr="activexon3.png"/>
          <p:cNvPicPr>
            <a:picLocks noChangeAspect="1"/>
          </p:cNvPicPr>
          <p:nvPr/>
        </p:nvPicPr>
        <p:blipFill>
          <a:blip r:embed="rId5" cstate="print"/>
          <a:stretch>
            <a:fillRect/>
          </a:stretch>
        </p:blipFill>
        <p:spPr>
          <a:xfrm>
            <a:off x="530352" y="1179576"/>
            <a:ext cx="8064640" cy="5029200"/>
          </a:xfrm>
          <a:prstGeom prst="rect">
            <a:avLst/>
          </a:prstGeom>
        </p:spPr>
      </p:pic>
      <p:pic>
        <p:nvPicPr>
          <p:cNvPr id="10" name="Picture 9" descr="activexon.png"/>
          <p:cNvPicPr>
            <a:picLocks noChangeAspect="1"/>
          </p:cNvPicPr>
          <p:nvPr/>
        </p:nvPicPr>
        <p:blipFill>
          <a:blip r:embed="rId6" cstate="print"/>
          <a:stretch>
            <a:fillRect/>
          </a:stretch>
        </p:blipFill>
        <p:spPr>
          <a:xfrm>
            <a:off x="530352" y="1179576"/>
            <a:ext cx="8064640" cy="5029200"/>
          </a:xfrm>
          <a:prstGeom prst="rect">
            <a:avLst/>
          </a:prstGeom>
        </p:spPr>
      </p:pic>
      <p:sp>
        <p:nvSpPr>
          <p:cNvPr id="12" name="Rounded Rectangle 11"/>
          <p:cNvSpPr/>
          <p:nvPr/>
        </p:nvSpPr>
        <p:spPr>
          <a:xfrm>
            <a:off x="3074275" y="1163329"/>
            <a:ext cx="703641" cy="569218"/>
          </a:xfrm>
          <a:prstGeom prst="round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53" presetClass="entr" presetSubtype="0" fill="hold" grpId="2"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xit" presetSubtype="0" fill="hold" grpId="3" nodeType="with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animBg="1"/>
      <p:bldP spid="12"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nchor="t" anchorCtr="0">
            <a:noAutofit/>
          </a:bodyPr>
          <a:lstStyle/>
          <a:p>
            <a:r>
              <a:rPr lang="en-US" dirty="0" smtClean="0"/>
              <a:t>Demonstration: </a:t>
            </a:r>
            <a:r>
              <a:rPr lang="en-US" dirty="0"/>
              <a:t>UI Features that Enhance Security</a:t>
            </a:r>
            <a:endParaRPr lang="en-US" dirty="0" smtClean="0"/>
          </a:p>
          <a:p>
            <a:endParaRPr lang="en-US" dirty="0" smtClean="0"/>
          </a:p>
          <a:p>
            <a:pPr marL="685800" indent="-685800">
              <a:buFont typeface="Arial" pitchFamily="34" charset="0"/>
              <a:buChar char="•"/>
            </a:pPr>
            <a:r>
              <a:rPr lang="en-US" sz="2400" dirty="0"/>
              <a:t>Review Address Bar, Search Provider Privacy, InPrivate </a:t>
            </a:r>
            <a:r>
              <a:rPr lang="en-US" sz="2400" dirty="0" smtClean="0"/>
              <a:t>Browsing</a:t>
            </a:r>
          </a:p>
          <a:p>
            <a:pPr marL="685800" indent="-685800">
              <a:buFont typeface="Arial" pitchFamily="34" charset="0"/>
              <a:buChar char="•"/>
            </a:pPr>
            <a:r>
              <a:rPr lang="en-US" sz="2400" dirty="0"/>
              <a:t>Tab Isolation and </a:t>
            </a:r>
            <a:r>
              <a:rPr lang="en-US" sz="2400" dirty="0" smtClean="0"/>
              <a:t>Recovery</a:t>
            </a:r>
          </a:p>
          <a:p>
            <a:pPr marL="685800" indent="-685800">
              <a:buFont typeface="Arial" pitchFamily="34" charset="0"/>
              <a:buChar char="•"/>
            </a:pPr>
            <a:r>
              <a:rPr lang="en-US" sz="2400" dirty="0"/>
              <a:t>Click-jacking </a:t>
            </a:r>
            <a:r>
              <a:rPr lang="en-US" sz="2400" dirty="0" smtClean="0"/>
              <a:t>Protection</a:t>
            </a:r>
          </a:p>
          <a:p>
            <a:pPr marL="685800" indent="-685800">
              <a:buFont typeface="Arial" pitchFamily="34" charset="0"/>
              <a:buChar char="•"/>
            </a:pPr>
            <a:r>
              <a:rPr lang="en-US" sz="2400" dirty="0"/>
              <a:t>Cross-site Scripting </a:t>
            </a:r>
            <a:r>
              <a:rPr lang="en-US" sz="2400" dirty="0" smtClean="0"/>
              <a:t>Filter</a:t>
            </a:r>
          </a:p>
          <a:p>
            <a:pPr marL="685800" indent="-685800">
              <a:buFont typeface="Arial" pitchFamily="34" charset="0"/>
              <a:buChar char="•"/>
            </a:pPr>
            <a:r>
              <a:rPr lang="en-US" sz="2400" dirty="0"/>
              <a:t>Application Reputation and </a:t>
            </a:r>
            <a:r>
              <a:rPr lang="en-US" sz="2400" dirty="0" err="1"/>
              <a:t>SmartScreen</a:t>
            </a:r>
            <a:r>
              <a:rPr lang="en-US" sz="2400" dirty="0"/>
              <a:t> </a:t>
            </a:r>
            <a:r>
              <a:rPr lang="en-US" sz="2400" dirty="0" smtClean="0"/>
              <a:t>Filter</a:t>
            </a:r>
          </a:p>
          <a:p>
            <a:pPr marL="685800" indent="-685800">
              <a:buFont typeface="Arial" pitchFamily="34" charset="0"/>
              <a:buChar char="•"/>
            </a:pPr>
            <a:r>
              <a:rPr lang="en-US" sz="2400" dirty="0" smtClean="0"/>
              <a:t>ActiveX Filtering</a:t>
            </a:r>
            <a:endParaRPr lang="en-US" sz="2400" dirty="0"/>
          </a:p>
        </p:txBody>
      </p:sp>
    </p:spTree>
    <p:extLst>
      <p:ext uri="{BB962C8B-B14F-4D97-AF65-F5344CB8AC3E}">
        <p14:creationId xmlns:p14="http://schemas.microsoft.com/office/powerpoint/2010/main" val="172795385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7" name="Rounded Rectangle 6"/>
          <p:cNvSpPr/>
          <p:nvPr/>
        </p:nvSpPr>
        <p:spPr bwMode="black">
          <a:xfrm>
            <a:off x="899876" y="1782290"/>
            <a:ext cx="6340510" cy="827314"/>
          </a:xfrm>
          <a:prstGeom prst="roundRect">
            <a:avLst>
              <a:gd name="adj" fmla="val 21277"/>
            </a:avLst>
          </a:prstGeom>
          <a:gradFill flip="none" rotWithShape="1">
            <a:gsLst>
              <a:gs pos="0">
                <a:schemeClr val="tx2">
                  <a:shade val="30000"/>
                  <a:satMod val="115000"/>
                  <a:alpha val="0"/>
                </a:schemeClr>
              </a:gs>
              <a:gs pos="50000">
                <a:schemeClr val="tx2">
                  <a:shade val="67500"/>
                  <a:satMod val="115000"/>
                  <a:alpha val="0"/>
                </a:schemeClr>
              </a:gs>
              <a:gs pos="100000">
                <a:schemeClr val="tx2">
                  <a:shade val="100000"/>
                  <a:satMod val="115000"/>
                  <a:alpha val="60000"/>
                </a:scheme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457200" rtlCol="0" anchor="ctr"/>
          <a:lstStyle/>
          <a:p>
            <a:r>
              <a:rPr lang="en-US" sz="2400" dirty="0" smtClean="0">
                <a:solidFill>
                  <a:schemeClr val="bg1"/>
                </a:solidFill>
              </a:rPr>
              <a:t>Reliable, Industry-leading Security</a:t>
            </a:r>
          </a:p>
        </p:txBody>
      </p:sp>
      <p:sp>
        <p:nvSpPr>
          <p:cNvPr id="12" name="Oval 11"/>
          <p:cNvSpPr/>
          <p:nvPr/>
        </p:nvSpPr>
        <p:spPr>
          <a:xfrm>
            <a:off x="729056" y="2023448"/>
            <a:ext cx="381838" cy="381838"/>
          </a:xfrm>
          <a:prstGeom prst="ellipse">
            <a:avLst/>
          </a:prstGeom>
          <a:solidFill>
            <a:srgbClr val="0190DC"/>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bwMode="black">
          <a:xfrm>
            <a:off x="927600" y="3060756"/>
            <a:ext cx="6340510" cy="827314"/>
          </a:xfrm>
          <a:prstGeom prst="roundRect">
            <a:avLst>
              <a:gd name="adj" fmla="val 21277"/>
            </a:avLst>
          </a:prstGeom>
          <a:gradFill flip="none" rotWithShape="1">
            <a:gsLst>
              <a:gs pos="0">
                <a:schemeClr val="tx2">
                  <a:shade val="30000"/>
                  <a:satMod val="115000"/>
                  <a:alpha val="0"/>
                </a:schemeClr>
              </a:gs>
              <a:gs pos="50000">
                <a:schemeClr val="tx2">
                  <a:shade val="67500"/>
                  <a:satMod val="115000"/>
                  <a:alpha val="0"/>
                </a:schemeClr>
              </a:gs>
              <a:gs pos="100000">
                <a:schemeClr val="tx2">
                  <a:shade val="100000"/>
                  <a:satMod val="115000"/>
                  <a:alpha val="60000"/>
                </a:schemeClr>
              </a:gs>
            </a:gsLst>
            <a:lin ang="108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457200" rtlCol="0" anchor="ctr"/>
          <a:lstStyle/>
          <a:p>
            <a:r>
              <a:rPr lang="en-US" sz="2400" dirty="0" smtClean="0">
                <a:solidFill>
                  <a:srgbClr val="FFFF00"/>
                </a:solidFill>
              </a:rPr>
              <a:t>Internet Explorer 9 Security and Group Policy</a:t>
            </a:r>
          </a:p>
        </p:txBody>
      </p:sp>
      <p:sp>
        <p:nvSpPr>
          <p:cNvPr id="18" name="Oval 17"/>
          <p:cNvSpPr/>
          <p:nvPr/>
        </p:nvSpPr>
        <p:spPr>
          <a:xfrm>
            <a:off x="763008" y="3283494"/>
            <a:ext cx="381838" cy="381838"/>
          </a:xfrm>
          <a:prstGeom prst="ellipse">
            <a:avLst/>
          </a:prstGeom>
          <a:solidFill>
            <a:srgbClr val="0190DC"/>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400269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Policy for IE 9 Security</a:t>
            </a:r>
            <a:endParaRPr lang="en-US" dirty="0"/>
          </a:p>
        </p:txBody>
      </p:sp>
      <p:sp>
        <p:nvSpPr>
          <p:cNvPr id="6" name="Freeform 5"/>
          <p:cNvSpPr>
            <a:spLocks/>
          </p:cNvSpPr>
          <p:nvPr/>
        </p:nvSpPr>
        <p:spPr bwMode="hidden">
          <a:xfrm>
            <a:off x="0" y="3617407"/>
            <a:ext cx="9144000" cy="3240593"/>
          </a:xfrm>
          <a:custGeom>
            <a:avLst/>
            <a:gdLst/>
            <a:ahLst/>
            <a:cxnLst>
              <a:cxn ang="0">
                <a:pos x="0" y="480"/>
              </a:cxn>
              <a:cxn ang="0">
                <a:pos x="1432" y="756"/>
              </a:cxn>
              <a:cxn ang="0">
                <a:pos x="3568" y="128"/>
              </a:cxn>
              <a:cxn ang="0">
                <a:pos x="4608" y="272"/>
              </a:cxn>
              <a:cxn ang="0">
                <a:pos x="4608" y="1408"/>
              </a:cxn>
              <a:cxn ang="0">
                <a:pos x="0" y="1408"/>
              </a:cxn>
              <a:cxn ang="0">
                <a:pos x="0" y="480"/>
              </a:cxn>
            </a:cxnLst>
            <a:rect l="0" t="0" r="r" b="b"/>
            <a:pathLst>
              <a:path w="4608" h="1408">
                <a:moveTo>
                  <a:pt x="0" y="480"/>
                </a:moveTo>
                <a:cubicBezTo>
                  <a:pt x="0" y="480"/>
                  <a:pt x="542" y="828"/>
                  <a:pt x="1432" y="756"/>
                </a:cubicBezTo>
                <a:cubicBezTo>
                  <a:pt x="2368" y="680"/>
                  <a:pt x="2568" y="308"/>
                  <a:pt x="3568" y="128"/>
                </a:cubicBezTo>
                <a:cubicBezTo>
                  <a:pt x="4280" y="0"/>
                  <a:pt x="4608" y="272"/>
                  <a:pt x="4608" y="272"/>
                </a:cubicBezTo>
                <a:cubicBezTo>
                  <a:pt x="4608" y="1408"/>
                  <a:pt x="4608" y="1408"/>
                  <a:pt x="4608" y="1408"/>
                </a:cubicBezTo>
                <a:cubicBezTo>
                  <a:pt x="0" y="1408"/>
                  <a:pt x="0" y="1408"/>
                  <a:pt x="0" y="1408"/>
                </a:cubicBezTo>
                <a:lnTo>
                  <a:pt x="0" y="480"/>
                </a:ln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Content Placeholder 3"/>
          <p:cNvSpPr>
            <a:spLocks noGrp="1"/>
          </p:cNvSpPr>
          <p:nvPr>
            <p:ph sz="quarter" idx="18"/>
          </p:nvPr>
        </p:nvSpPr>
        <p:spPr/>
        <p:txBody>
          <a:bodyPr>
            <a:normAutofit/>
          </a:bodyPr>
          <a:lstStyle/>
          <a:p>
            <a:r>
              <a:rPr lang="en-US" sz="2400" dirty="0" smtClean="0"/>
              <a:t>Restrict users from making configuration changes</a:t>
            </a:r>
          </a:p>
          <a:p>
            <a:r>
              <a:rPr lang="en-US" sz="2400" dirty="0" smtClean="0"/>
              <a:t>Configure SmartScreen Filter settings</a:t>
            </a:r>
          </a:p>
          <a:p>
            <a:r>
              <a:rPr lang="en-US" sz="2400" dirty="0" smtClean="0"/>
              <a:t>Restrict which add-ons may be installed or run</a:t>
            </a:r>
          </a:p>
          <a:p>
            <a:r>
              <a:rPr lang="en-US" sz="2400" dirty="0" smtClean="0"/>
              <a:t>Ensure users are not spoofed by fraudulent certificates or unsigned software</a:t>
            </a:r>
          </a:p>
          <a:p>
            <a:r>
              <a:rPr lang="en-US" sz="2400" dirty="0" smtClean="0"/>
              <a:t>Control which HTTPS algorithms are enabled</a:t>
            </a:r>
          </a:p>
          <a:p>
            <a:r>
              <a:rPr lang="en-US" sz="2400" dirty="0" smtClean="0"/>
              <a:t>Control which security zone settings are applied to specified sites</a:t>
            </a:r>
          </a:p>
          <a:p>
            <a:r>
              <a:rPr lang="en-US" sz="2400" dirty="0" smtClean="0"/>
              <a:t>Reduce attack surface</a:t>
            </a:r>
            <a:endParaRPr lang="en-US" sz="2400" dirty="0"/>
          </a:p>
        </p:txBody>
      </p:sp>
      <p:pic>
        <p:nvPicPr>
          <p:cNvPr id="7" name="Picture 6" descr="GPO.png"/>
          <p:cNvPicPr>
            <a:picLocks noChangeAspect="1"/>
          </p:cNvPicPr>
          <p:nvPr/>
        </p:nvPicPr>
        <p:blipFill>
          <a:blip r:embed="rId3" cstate="print"/>
          <a:stretch>
            <a:fillRect/>
          </a:stretch>
        </p:blipFill>
        <p:spPr>
          <a:xfrm>
            <a:off x="6442495" y="4731965"/>
            <a:ext cx="1627449" cy="1733818"/>
          </a:xfrm>
          <a:prstGeom prst="rect">
            <a:avLst/>
          </a:prstGeom>
        </p:spPr>
      </p:pic>
      <p:pic>
        <p:nvPicPr>
          <p:cNvPr id="8" name="Picture 7" descr="secure lock.png"/>
          <p:cNvPicPr>
            <a:picLocks noChangeAspect="1"/>
          </p:cNvPicPr>
          <p:nvPr/>
        </p:nvPicPr>
        <p:blipFill>
          <a:blip r:embed="rId4" cstate="print"/>
          <a:stretch>
            <a:fillRect/>
          </a:stretch>
        </p:blipFill>
        <p:spPr>
          <a:xfrm>
            <a:off x="7793635" y="5060201"/>
            <a:ext cx="959334" cy="16091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left)">
                                      <p:cBhvr>
                                        <p:cTn id="21" dur="500"/>
                                        <p:tgtEl>
                                          <p:spTgt spid="4">
                                            <p:txEl>
                                              <p:pRg st="1" end="1"/>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left)">
                                      <p:cBhvr>
                                        <p:cTn id="30" dur="500"/>
                                        <p:tgtEl>
                                          <p:spTgt spid="4">
                                            <p:txEl>
                                              <p:pRg st="4" end="4"/>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wipe(left)">
                                      <p:cBhvr>
                                        <p:cTn id="33" dur="500"/>
                                        <p:tgtEl>
                                          <p:spTgt spid="4">
                                            <p:txEl>
                                              <p:pRg st="5" end="5"/>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ipe(left)">
                                      <p:cBhvr>
                                        <p:cTn id="3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nchor="t" anchorCtr="0">
            <a:noAutofit/>
          </a:bodyPr>
          <a:lstStyle/>
          <a:p>
            <a:r>
              <a:rPr lang="en-US" dirty="0" smtClean="0"/>
              <a:t>Demonstration: </a:t>
            </a:r>
            <a:r>
              <a:rPr lang="en-US" dirty="0"/>
              <a:t>Configure High Security Settings in Group Policy</a:t>
            </a:r>
            <a:endParaRPr lang="en-US" dirty="0" smtClean="0"/>
          </a:p>
          <a:p>
            <a:endParaRPr lang="en-US" dirty="0" smtClean="0"/>
          </a:p>
          <a:p>
            <a:pPr marL="685800" indent="-685800">
              <a:buFont typeface="Arial" pitchFamily="34" charset="0"/>
              <a:buChar char="•"/>
            </a:pPr>
            <a:r>
              <a:rPr lang="en-US" sz="2400" dirty="0"/>
              <a:t>Configure Group Policy Settings </a:t>
            </a:r>
            <a:r>
              <a:rPr lang="en-US" sz="2400" dirty="0" smtClean="0"/>
              <a:t>Manually</a:t>
            </a:r>
          </a:p>
          <a:p>
            <a:pPr marL="685800" indent="-685800">
              <a:buFont typeface="Arial" pitchFamily="34" charset="0"/>
              <a:buChar char="•"/>
            </a:pPr>
            <a:r>
              <a:rPr lang="en-US" sz="2400" dirty="0"/>
              <a:t>Test Group Policy </a:t>
            </a:r>
            <a:r>
              <a:rPr lang="en-US" sz="2400" dirty="0" smtClean="0"/>
              <a:t>Settings</a:t>
            </a:r>
          </a:p>
          <a:p>
            <a:pPr marL="685800" indent="-685800">
              <a:buFont typeface="Arial" pitchFamily="34" charset="0"/>
              <a:buChar char="•"/>
            </a:pPr>
            <a:r>
              <a:rPr lang="en-US" sz="2400" dirty="0"/>
              <a:t>Create Group Policy Settings using Security Compliance </a:t>
            </a:r>
            <a:r>
              <a:rPr lang="en-US" sz="2400" dirty="0" smtClean="0"/>
              <a:t>Manager</a:t>
            </a:r>
          </a:p>
          <a:p>
            <a:pPr marL="685800" indent="-685800">
              <a:buFont typeface="Arial" pitchFamily="34" charset="0"/>
              <a:buChar char="•"/>
            </a:pPr>
            <a:r>
              <a:rPr lang="en-US" sz="2400" dirty="0"/>
              <a:t>Test Group Policy Settings</a:t>
            </a:r>
          </a:p>
        </p:txBody>
      </p:sp>
    </p:spTree>
    <p:extLst>
      <p:ext uri="{BB962C8B-B14F-4D97-AF65-F5344CB8AC3E}">
        <p14:creationId xmlns:p14="http://schemas.microsoft.com/office/powerpoint/2010/main" val="199103033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wn Arrow 33"/>
          <p:cNvSpPr/>
          <p:nvPr/>
        </p:nvSpPr>
        <p:spPr>
          <a:xfrm flipV="1">
            <a:off x="2384540" y="950976"/>
            <a:ext cx="740914" cy="841248"/>
          </a:xfrm>
          <a:prstGeom prst="downArrow">
            <a:avLst>
              <a:gd name="adj1" fmla="val 50000"/>
              <a:gd name="adj2" fmla="val 50000"/>
            </a:avLst>
          </a:prstGeom>
          <a:gradFill flip="none" rotWithShape="1">
            <a:gsLst>
              <a:gs pos="0">
                <a:schemeClr val="tx2">
                  <a:shade val="30000"/>
                  <a:satMod val="115000"/>
                  <a:alpha val="0"/>
                </a:schemeClr>
              </a:gs>
              <a:gs pos="50000">
                <a:schemeClr val="tx2">
                  <a:shade val="67500"/>
                  <a:satMod val="115000"/>
                  <a:alpha val="59000"/>
                </a:schemeClr>
              </a:gs>
              <a:gs pos="100000">
                <a:schemeClr val="tx2">
                  <a:shade val="100000"/>
                  <a:satMod val="11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 Same Side Corner Rectangle 21"/>
          <p:cNvSpPr/>
          <p:nvPr/>
        </p:nvSpPr>
        <p:spPr>
          <a:xfrm>
            <a:off x="1347907" y="1548383"/>
            <a:ext cx="2814181" cy="4638471"/>
          </a:xfrm>
          <a:prstGeom prst="round2SameRect">
            <a:avLst>
              <a:gd name="adj1" fmla="val 11404"/>
              <a:gd name="adj2"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 Same Side Corner Rectangle 23"/>
          <p:cNvSpPr/>
          <p:nvPr/>
        </p:nvSpPr>
        <p:spPr>
          <a:xfrm>
            <a:off x="4547968" y="1548383"/>
            <a:ext cx="2814181" cy="4638471"/>
          </a:xfrm>
          <a:prstGeom prst="round2SameRect">
            <a:avLst>
              <a:gd name="adj1" fmla="val 11404"/>
              <a:gd name="adj2" fmla="val 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Install Internet Explorer 9 Now!</a:t>
            </a:r>
            <a:endParaRPr lang="en-US" dirty="0"/>
          </a:p>
        </p:txBody>
      </p:sp>
      <p:sp>
        <p:nvSpPr>
          <p:cNvPr id="25" name="Round Same Side Corner Rectangle 24"/>
          <p:cNvSpPr/>
          <p:nvPr/>
        </p:nvSpPr>
        <p:spPr>
          <a:xfrm>
            <a:off x="1426736" y="1648473"/>
            <a:ext cx="2656562" cy="574110"/>
          </a:xfrm>
          <a:prstGeom prst="round2SameRect">
            <a:avLst>
              <a:gd name="adj1" fmla="val 43455"/>
              <a:gd name="adj2" fmla="val 0"/>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6" name="Rectangle 25"/>
          <p:cNvSpPr/>
          <p:nvPr/>
        </p:nvSpPr>
        <p:spPr>
          <a:xfrm>
            <a:off x="1424545" y="2292096"/>
            <a:ext cx="2660904" cy="1731264"/>
          </a:xfrm>
          <a:prstGeom prst="rect">
            <a:avLst/>
          </a:prstGeom>
          <a:gradFill flip="none" rotWithShape="1">
            <a:gsLst>
              <a:gs pos="0">
                <a:schemeClr val="accent1">
                  <a:shade val="30000"/>
                  <a:satMod val="115000"/>
                  <a:alpha val="0"/>
                </a:schemeClr>
              </a:gs>
              <a:gs pos="50000">
                <a:schemeClr val="accent1">
                  <a:shade val="67500"/>
                  <a:satMod val="115000"/>
                  <a:alpha val="50000"/>
                </a:schemeClr>
              </a:gs>
              <a:gs pos="100000">
                <a:schemeClr val="accent1">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r>
              <a:rPr lang="en-US" sz="2400" dirty="0" smtClean="0"/>
              <a:t>Migrate your applications off Internet Explorer 6</a:t>
            </a:r>
          </a:p>
        </p:txBody>
      </p:sp>
      <p:sp>
        <p:nvSpPr>
          <p:cNvPr id="29" name="Rectangle 28"/>
          <p:cNvSpPr/>
          <p:nvPr/>
        </p:nvSpPr>
        <p:spPr>
          <a:xfrm>
            <a:off x="4624606" y="2292096"/>
            <a:ext cx="2660904" cy="1731264"/>
          </a:xfrm>
          <a:prstGeom prst="rect">
            <a:avLst/>
          </a:prstGeom>
          <a:gradFill flip="none" rotWithShape="1">
            <a:gsLst>
              <a:gs pos="0">
                <a:schemeClr val="accent1">
                  <a:shade val="30000"/>
                  <a:satMod val="115000"/>
                  <a:alpha val="0"/>
                </a:schemeClr>
              </a:gs>
              <a:gs pos="50000">
                <a:schemeClr val="accent1">
                  <a:shade val="67500"/>
                  <a:satMod val="115000"/>
                  <a:alpha val="50000"/>
                </a:schemeClr>
              </a:gs>
              <a:gs pos="100000">
                <a:schemeClr val="accent1">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r>
              <a:rPr lang="en-US" sz="2400" dirty="0" smtClean="0"/>
              <a:t>Download and install Internet Explorer 9</a:t>
            </a:r>
          </a:p>
          <a:p>
            <a:pPr algn="ctr"/>
            <a:r>
              <a:rPr lang="en-US" sz="2400" dirty="0" smtClean="0"/>
              <a:t>and test your site!</a:t>
            </a:r>
            <a:endParaRPr lang="en-US" sz="2400" dirty="0"/>
          </a:p>
        </p:txBody>
      </p:sp>
      <p:sp>
        <p:nvSpPr>
          <p:cNvPr id="31" name="Round Same Side Corner Rectangle 30"/>
          <p:cNvSpPr/>
          <p:nvPr/>
        </p:nvSpPr>
        <p:spPr>
          <a:xfrm>
            <a:off x="4626777" y="1632975"/>
            <a:ext cx="2656562" cy="574110"/>
          </a:xfrm>
          <a:prstGeom prst="round2SameRect">
            <a:avLst>
              <a:gd name="adj1" fmla="val 43455"/>
              <a:gd name="adj2" fmla="val 0"/>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6" name="Down Arrow 35"/>
          <p:cNvSpPr/>
          <p:nvPr/>
        </p:nvSpPr>
        <p:spPr>
          <a:xfrm>
            <a:off x="5584601" y="771402"/>
            <a:ext cx="740914" cy="762000"/>
          </a:xfrm>
          <a:prstGeom prst="downArrow">
            <a:avLst>
              <a:gd name="adj1" fmla="val 50000"/>
              <a:gd name="adj2" fmla="val 50000"/>
            </a:avLst>
          </a:prstGeom>
          <a:gradFill flip="none" rotWithShape="1">
            <a:gsLst>
              <a:gs pos="0">
                <a:schemeClr val="tx2">
                  <a:shade val="30000"/>
                  <a:satMod val="115000"/>
                  <a:alpha val="0"/>
                </a:schemeClr>
              </a:gs>
              <a:gs pos="50000">
                <a:schemeClr val="tx2">
                  <a:shade val="67500"/>
                  <a:satMod val="115000"/>
                  <a:alpha val="59000"/>
                </a:schemeClr>
              </a:gs>
              <a:gs pos="100000">
                <a:schemeClr val="tx2">
                  <a:shade val="100000"/>
                  <a:satMod val="11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7" name="Picture 5" descr="C:\Documents and Settings\Pennie\My Documents\ACERDATA (D)\Pennie's documents\MS Image\Boxshot_Logo\Internet Explorer\Internet Explorer 6 logo Illuminated horizontal.png"/>
          <p:cNvPicPr>
            <a:picLocks noChangeAspect="1" noChangeArrowheads="1"/>
          </p:cNvPicPr>
          <p:nvPr/>
        </p:nvPicPr>
        <p:blipFill>
          <a:blip r:embed="rId3" cstate="print"/>
          <a:srcRect/>
          <a:stretch>
            <a:fillRect/>
          </a:stretch>
        </p:blipFill>
        <p:spPr bwMode="auto">
          <a:xfrm>
            <a:off x="2175222" y="1700101"/>
            <a:ext cx="1159550" cy="457860"/>
          </a:xfrm>
          <a:prstGeom prst="rect">
            <a:avLst/>
          </a:prstGeom>
          <a:noFill/>
        </p:spPr>
      </p:pic>
      <p:pic>
        <p:nvPicPr>
          <p:cNvPr id="8198" name="Picture 6"/>
          <p:cNvPicPr>
            <a:picLocks noChangeAspect="1" noChangeArrowheads="1"/>
          </p:cNvPicPr>
          <p:nvPr/>
        </p:nvPicPr>
        <p:blipFill>
          <a:blip r:embed="rId4" cstate="print"/>
          <a:srcRect b="5083"/>
          <a:stretch>
            <a:fillRect/>
          </a:stretch>
        </p:blipFill>
        <p:spPr bwMode="auto">
          <a:xfrm>
            <a:off x="-12700" y="4358214"/>
            <a:ext cx="9156700" cy="2499786"/>
          </a:xfrm>
          <a:prstGeom prst="rect">
            <a:avLst/>
          </a:prstGeom>
          <a:noFill/>
          <a:ln w="9525">
            <a:noFill/>
            <a:miter lim="800000"/>
            <a:headEnd/>
            <a:tailEnd/>
          </a:ln>
          <a:effectLst/>
        </p:spPr>
      </p:pic>
      <p:sp>
        <p:nvSpPr>
          <p:cNvPr id="32" name="Rectangle 31"/>
          <p:cNvSpPr/>
          <p:nvPr/>
        </p:nvSpPr>
        <p:spPr bwMode="white">
          <a:xfrm>
            <a:off x="2925810" y="6018013"/>
            <a:ext cx="5944320" cy="584775"/>
          </a:xfrm>
          <a:prstGeom prst="rect">
            <a:avLst/>
          </a:prstGeom>
        </p:spPr>
        <p:txBody>
          <a:bodyPr wrap="none">
            <a:spAutoFit/>
          </a:bodyPr>
          <a:lstStyle/>
          <a:p>
            <a:pPr algn="ctr"/>
            <a:r>
              <a:rPr lang="en-US" sz="3200" dirty="0" smtClean="0">
                <a:solidFill>
                  <a:schemeClr val="bg1"/>
                </a:solidFill>
                <a:effectLst>
                  <a:outerShdw blurRad="38100" dist="38100" dir="2700000" algn="tl">
                    <a:srgbClr val="000000">
                      <a:alpha val="43137"/>
                    </a:srgbClr>
                  </a:outerShdw>
                </a:effectLst>
                <a:hlinkClick r:id="rId5"/>
              </a:rPr>
              <a:t>http://www.beautyoftheweb.com</a:t>
            </a:r>
            <a:r>
              <a:rPr lang="en-US" sz="3200" dirty="0" smtClean="0">
                <a:solidFill>
                  <a:schemeClr val="bg1"/>
                </a:solidFill>
                <a:effectLst>
                  <a:outerShdw blurRad="38100" dist="38100" dir="2700000" algn="tl">
                    <a:srgbClr val="000000">
                      <a:alpha val="43137"/>
                    </a:srgbClr>
                  </a:outerShdw>
                </a:effectLst>
              </a:rPr>
              <a:t> </a:t>
            </a:r>
          </a:p>
        </p:txBody>
      </p:sp>
      <p:sp>
        <p:nvSpPr>
          <p:cNvPr id="43" name="Chevron 42"/>
          <p:cNvSpPr/>
          <p:nvPr/>
        </p:nvSpPr>
        <p:spPr>
          <a:xfrm>
            <a:off x="2526522" y="6177595"/>
            <a:ext cx="399288" cy="377952"/>
          </a:xfrm>
          <a:prstGeom prst="chevron">
            <a:avLst>
              <a:gd name="adj" fmla="val 27743"/>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Chevron 43"/>
          <p:cNvSpPr/>
          <p:nvPr/>
        </p:nvSpPr>
        <p:spPr>
          <a:xfrm>
            <a:off x="2166858" y="6177595"/>
            <a:ext cx="399288" cy="377952"/>
          </a:xfrm>
          <a:prstGeom prst="chevron">
            <a:avLst>
              <a:gd name="adj" fmla="val 27743"/>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5196752" y="5459706"/>
            <a:ext cx="1851789" cy="369332"/>
          </a:xfrm>
          <a:prstGeom prst="rect">
            <a:avLst/>
          </a:prstGeom>
          <a:noFill/>
        </p:spPr>
        <p:txBody>
          <a:bodyPr wrap="none" rtlCol="0">
            <a:spAutoFit/>
          </a:bodyPr>
          <a:lstStyle/>
          <a:p>
            <a:r>
              <a:rPr lang="en-US" dirty="0" smtClean="0">
                <a:solidFill>
                  <a:schemeClr val="bg1"/>
                </a:solidFill>
              </a:rPr>
              <a:t>Learn more at…</a:t>
            </a:r>
          </a:p>
        </p:txBody>
      </p:sp>
      <p:pic>
        <p:nvPicPr>
          <p:cNvPr id="33"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039402" y="1680033"/>
            <a:ext cx="1831313" cy="479995"/>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6085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6" name="Text Placeholder 5"/>
          <p:cNvSpPr>
            <a:spLocks noGrp="1"/>
          </p:cNvSpPr>
          <p:nvPr>
            <p:ph type="body" sz="quarter" idx="10"/>
          </p:nvPr>
        </p:nvSpPr>
        <p:spPr/>
        <p:txBody>
          <a:bodyPr/>
          <a:lstStyle/>
          <a:p>
            <a:endParaRPr lang="en-US" dirty="0"/>
          </a:p>
        </p:txBody>
      </p:sp>
      <p:sp>
        <p:nvSpPr>
          <p:cNvPr id="5" name="Text Placeholder 4"/>
          <p:cNvSpPr>
            <a:spLocks noGrp="1"/>
          </p:cNvSpPr>
          <p:nvPr>
            <p:ph type="body" sz="quarter" idx="11"/>
          </p:nvPr>
        </p:nvSpPr>
        <p:spPr/>
        <p:txBody>
          <a:bodyPr/>
          <a:lstStyle/>
          <a:p>
            <a:r>
              <a:rPr lang="en-US" dirty="0" smtClean="0"/>
              <a:t>Questions</a:t>
            </a:r>
            <a:endParaRPr lang="en-US" dirty="0"/>
          </a:p>
        </p:txBody>
      </p:sp>
    </p:spTree>
    <p:extLst>
      <p:ext uri="{BB962C8B-B14F-4D97-AF65-F5344CB8AC3E}">
        <p14:creationId xmlns:p14="http://schemas.microsoft.com/office/powerpoint/2010/main" val="18995192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in IE8 and IE9</a:t>
            </a:r>
            <a:endParaRPr lang="en-US" dirty="0"/>
          </a:p>
        </p:txBody>
      </p:sp>
      <p:graphicFrame>
        <p:nvGraphicFramePr>
          <p:cNvPr id="4" name="Table 3"/>
          <p:cNvGraphicFramePr>
            <a:graphicFrameLocks noGrp="1"/>
          </p:cNvGraphicFramePr>
          <p:nvPr/>
        </p:nvGraphicFramePr>
        <p:xfrm>
          <a:off x="541653" y="1169596"/>
          <a:ext cx="7992757" cy="5175792"/>
        </p:xfrm>
        <a:graphic>
          <a:graphicData uri="http://schemas.openxmlformats.org/drawingml/2006/table">
            <a:tbl>
              <a:tblPr firstRow="1" bandRow="1">
                <a:tableStyleId>{5C22544A-7EE6-4342-B048-85BDC9FD1C3A}</a:tableStyleId>
              </a:tblPr>
              <a:tblGrid>
                <a:gridCol w="3265397"/>
                <a:gridCol w="2217610"/>
                <a:gridCol w="2509750"/>
              </a:tblGrid>
              <a:tr h="443775">
                <a:tc>
                  <a:txBody>
                    <a:bodyPr/>
                    <a:lstStyle/>
                    <a:p>
                      <a:endParaRPr lang="en-US" dirty="0"/>
                    </a:p>
                  </a:txBody>
                  <a:tcPr/>
                </a:tc>
                <a:tc>
                  <a:txBody>
                    <a:bodyPr/>
                    <a:lstStyle/>
                    <a:p>
                      <a:r>
                        <a:rPr lang="en-US" dirty="0" smtClean="0"/>
                        <a:t>Internet Explorer 8</a:t>
                      </a:r>
                      <a:endParaRPr lang="en-US" dirty="0"/>
                    </a:p>
                  </a:txBody>
                  <a:tcPr/>
                </a:tc>
                <a:tc>
                  <a:txBody>
                    <a:bodyPr/>
                    <a:lstStyle/>
                    <a:p>
                      <a:r>
                        <a:rPr lang="en-US" dirty="0" smtClean="0"/>
                        <a:t>Internet Explorer</a:t>
                      </a:r>
                      <a:r>
                        <a:rPr lang="en-US" baseline="0" dirty="0" smtClean="0"/>
                        <a:t> 9</a:t>
                      </a:r>
                      <a:endParaRPr lang="en-US" dirty="0"/>
                    </a:p>
                  </a:txBody>
                  <a:tcPr/>
                </a:tc>
              </a:tr>
              <a:tr h="443775">
                <a:tc>
                  <a:txBody>
                    <a:bodyPr/>
                    <a:lstStyle/>
                    <a:p>
                      <a:r>
                        <a:rPr lang="en-US" sz="1200" dirty="0" smtClean="0">
                          <a:latin typeface="Segoe UI Light"/>
                        </a:rPr>
                        <a:t>SmartScreen Filter</a:t>
                      </a:r>
                      <a:endParaRPr lang="en-US" sz="1200" dirty="0">
                        <a:latin typeface="Segoe UI Light"/>
                      </a:endParaRPr>
                    </a:p>
                  </a:txBody>
                  <a:tcPr/>
                </a:tc>
                <a:tc>
                  <a:txBody>
                    <a:bodyPr/>
                    <a:lstStyle/>
                    <a:p>
                      <a:endParaRPr lang="en-US" sz="1200" dirty="0">
                        <a:latin typeface="Segoe UI Light"/>
                      </a:endParaRPr>
                    </a:p>
                  </a:txBody>
                  <a:tcPr/>
                </a:tc>
                <a:tc>
                  <a:txBody>
                    <a:bodyPr/>
                    <a:lstStyle/>
                    <a:p>
                      <a:endParaRPr lang="en-US" sz="1200" dirty="0">
                        <a:latin typeface="Segoe UI Light"/>
                      </a:endParaRPr>
                    </a:p>
                  </a:txBody>
                  <a:tcPr/>
                </a:tc>
              </a:tr>
              <a:tr h="443775">
                <a:tc>
                  <a:txBody>
                    <a:bodyPr/>
                    <a:lstStyle/>
                    <a:p>
                      <a:r>
                        <a:rPr lang="en-US" sz="1200" dirty="0" smtClean="0">
                          <a:latin typeface="Segoe UI Light"/>
                        </a:rPr>
                        <a:t>Download Reputation</a:t>
                      </a:r>
                      <a:endParaRPr lang="en-US" sz="1200" dirty="0">
                        <a:latin typeface="Segoe UI Light"/>
                      </a:endParaRPr>
                    </a:p>
                  </a:txBody>
                  <a:tcPr/>
                </a:tc>
                <a:tc>
                  <a:txBody>
                    <a:bodyPr/>
                    <a:lstStyle/>
                    <a:p>
                      <a:endParaRPr lang="en-US" sz="1200" dirty="0">
                        <a:latin typeface="Segoe UI Light"/>
                      </a:endParaRPr>
                    </a:p>
                  </a:txBody>
                  <a:tcPr/>
                </a:tc>
                <a:tc>
                  <a:txBody>
                    <a:bodyPr/>
                    <a:lstStyle/>
                    <a:p>
                      <a:endParaRPr lang="en-US" sz="1200" dirty="0">
                        <a:latin typeface="Segoe UI Light"/>
                      </a:endParaRPr>
                    </a:p>
                  </a:txBody>
                  <a:tcPr/>
                </a:tc>
              </a:tr>
              <a:tr h="470176">
                <a:tc>
                  <a:txBody>
                    <a:bodyPr/>
                    <a:lstStyle/>
                    <a:p>
                      <a:r>
                        <a:rPr lang="en-US" sz="1200" baseline="0" dirty="0" smtClean="0">
                          <a:solidFill>
                            <a:schemeClr val="dk1"/>
                          </a:solidFill>
                          <a:latin typeface="Segoe UI Light"/>
                          <a:ea typeface="+mn-ea"/>
                          <a:cs typeface="+mn-cs"/>
                        </a:rPr>
                        <a:t>Improvements to SmartScreen URL reputation</a:t>
                      </a:r>
                      <a:endParaRPr lang="en-US" sz="1200" dirty="0">
                        <a:latin typeface="Segoe UI Light"/>
                      </a:endParaRPr>
                    </a:p>
                  </a:txBody>
                  <a:tcPr/>
                </a:tc>
                <a:tc>
                  <a:txBody>
                    <a:bodyPr/>
                    <a:lstStyle/>
                    <a:p>
                      <a:endParaRPr lang="en-US" sz="1200" dirty="0">
                        <a:latin typeface="Segoe UI Light"/>
                      </a:endParaRPr>
                    </a:p>
                  </a:txBody>
                  <a:tcPr/>
                </a:tc>
                <a:tc>
                  <a:txBody>
                    <a:bodyPr/>
                    <a:lstStyle/>
                    <a:p>
                      <a:endParaRPr lang="en-US" sz="1200" dirty="0">
                        <a:latin typeface="Segoe UI Light"/>
                      </a:endParaRPr>
                    </a:p>
                  </a:txBody>
                  <a:tcPr/>
                </a:tc>
              </a:tr>
              <a:tr h="443775">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dirty="0" smtClean="0">
                          <a:latin typeface="Segoe UI Light"/>
                        </a:rPr>
                        <a:t>InPrivate Browsing</a:t>
                      </a:r>
                    </a:p>
                  </a:txBody>
                  <a:tcPr/>
                </a:tc>
                <a:tc>
                  <a:txBody>
                    <a:bodyPr/>
                    <a:lstStyle/>
                    <a:p>
                      <a:endParaRPr lang="en-US" sz="1200" dirty="0">
                        <a:latin typeface="Segoe UI Light"/>
                      </a:endParaRPr>
                    </a:p>
                  </a:txBody>
                  <a:tcPr/>
                </a:tc>
                <a:tc>
                  <a:txBody>
                    <a:bodyPr/>
                    <a:lstStyle/>
                    <a:p>
                      <a:endParaRPr lang="en-US" sz="1200" dirty="0">
                        <a:latin typeface="Segoe UI Light"/>
                      </a:endParaRPr>
                    </a:p>
                  </a:txBody>
                  <a:tcPr/>
                </a:tc>
              </a:tr>
              <a:tr h="443775">
                <a:tc>
                  <a:txBody>
                    <a:bodyPr/>
                    <a:lstStyle/>
                    <a:p>
                      <a:r>
                        <a:rPr lang="en-US" sz="1200" dirty="0" smtClean="0">
                          <a:latin typeface="Segoe UI Light"/>
                        </a:rPr>
                        <a:t>InPrivate Filtering</a:t>
                      </a:r>
                      <a:endParaRPr lang="en-US" sz="1200" dirty="0">
                        <a:latin typeface="Segoe UI Light"/>
                      </a:endParaRPr>
                    </a:p>
                  </a:txBody>
                  <a:tcPr/>
                </a:tc>
                <a:tc>
                  <a:txBody>
                    <a:bodyPr/>
                    <a:lstStyle/>
                    <a:p>
                      <a:endParaRPr lang="en-US" sz="1200" dirty="0">
                        <a:latin typeface="Segoe UI Light"/>
                      </a:endParaRPr>
                    </a:p>
                  </a:txBody>
                  <a:tcPr/>
                </a:tc>
                <a:tc>
                  <a:txBody>
                    <a:bodyPr/>
                    <a:lstStyle/>
                    <a:p>
                      <a:endParaRPr lang="en-US" sz="1200" dirty="0">
                        <a:latin typeface="Segoe UI Light"/>
                      </a:endParaRPr>
                    </a:p>
                  </a:txBody>
                  <a:tcPr/>
                </a:tc>
              </a:tr>
              <a:tr h="423949">
                <a:tc>
                  <a:txBody>
                    <a:bodyPr/>
                    <a:lstStyle/>
                    <a:p>
                      <a:r>
                        <a:rPr lang="en-US" sz="1200" dirty="0" smtClean="0">
                          <a:latin typeface="Segoe UI Light"/>
                        </a:rPr>
                        <a:t>Tab isolation and</a:t>
                      </a:r>
                      <a:r>
                        <a:rPr lang="en-US" sz="1200" baseline="0" dirty="0" smtClean="0">
                          <a:latin typeface="Segoe UI Light"/>
                        </a:rPr>
                        <a:t> recovery</a:t>
                      </a:r>
                      <a:endParaRPr lang="en-US" sz="1200" dirty="0">
                        <a:latin typeface="Segoe UI Light"/>
                      </a:endParaRPr>
                    </a:p>
                  </a:txBody>
                  <a:tcPr/>
                </a:tc>
                <a:tc>
                  <a:txBody>
                    <a:bodyPr/>
                    <a:lstStyle/>
                    <a:p>
                      <a:endParaRPr lang="en-US" sz="1200" dirty="0">
                        <a:latin typeface="Segoe UI Light"/>
                      </a:endParaRPr>
                    </a:p>
                  </a:txBody>
                  <a:tcPr/>
                </a:tc>
                <a:tc>
                  <a:txBody>
                    <a:bodyPr/>
                    <a:lstStyle/>
                    <a:p>
                      <a:endParaRPr lang="en-US" sz="1200" dirty="0">
                        <a:latin typeface="Segoe UI Light"/>
                      </a:endParaRPr>
                    </a:p>
                  </a:txBody>
                  <a:tcPr/>
                </a:tc>
              </a:tr>
              <a:tr h="399309">
                <a:tc>
                  <a:txBody>
                    <a:bodyPr/>
                    <a:lstStyle/>
                    <a:p>
                      <a:r>
                        <a:rPr lang="en-US" sz="1200" dirty="0" smtClean="0">
                          <a:latin typeface="Segoe UI Light"/>
                        </a:rPr>
                        <a:t>Cross-Site Scripting Filter</a:t>
                      </a:r>
                    </a:p>
                  </a:txBody>
                  <a:tcPr/>
                </a:tc>
                <a:tc>
                  <a:txBody>
                    <a:bodyPr/>
                    <a:lstStyle/>
                    <a:p>
                      <a:endParaRPr lang="en-US" sz="1200" dirty="0">
                        <a:latin typeface="Segoe UI Light"/>
                      </a:endParaRPr>
                    </a:p>
                  </a:txBody>
                  <a:tcPr/>
                </a:tc>
                <a:tc>
                  <a:txBody>
                    <a:bodyPr/>
                    <a:lstStyle/>
                    <a:p>
                      <a:endParaRPr lang="en-US" sz="1200" dirty="0">
                        <a:latin typeface="Segoe UI Light"/>
                      </a:endParaRPr>
                    </a:p>
                  </a:txBody>
                  <a:tcPr/>
                </a:tc>
              </a:tr>
              <a:tr h="452550">
                <a:tc>
                  <a:txBody>
                    <a:bodyPr/>
                    <a:lstStyle/>
                    <a:p>
                      <a:r>
                        <a:rPr lang="en-US" sz="1200" dirty="0" smtClean="0">
                          <a:latin typeface="Segoe UI Light"/>
                        </a:rPr>
                        <a:t>ClickJacking protection</a:t>
                      </a:r>
                      <a:endParaRPr lang="en-US" sz="1200" dirty="0">
                        <a:latin typeface="Segoe UI Light"/>
                      </a:endParaRPr>
                    </a:p>
                  </a:txBody>
                  <a:tcPr/>
                </a:tc>
                <a:tc>
                  <a:txBody>
                    <a:bodyPr/>
                    <a:lstStyle/>
                    <a:p>
                      <a:endParaRPr lang="en-US" sz="1200" dirty="0">
                        <a:latin typeface="Segoe UI Light"/>
                      </a:endParaRPr>
                    </a:p>
                  </a:txBody>
                  <a:tcPr/>
                </a:tc>
                <a:tc>
                  <a:txBody>
                    <a:bodyPr/>
                    <a:lstStyle/>
                    <a:p>
                      <a:endParaRPr lang="en-US" sz="1200" dirty="0">
                        <a:latin typeface="Segoe UI Light"/>
                      </a:endParaRPr>
                    </a:p>
                  </a:txBody>
                  <a:tcPr/>
                </a:tc>
              </a:tr>
              <a:tr h="412619">
                <a:tc>
                  <a:txBody>
                    <a:bodyPr/>
                    <a:lstStyle/>
                    <a:p>
                      <a:r>
                        <a:rPr lang="en-US" sz="1200" dirty="0" smtClean="0">
                          <a:latin typeface="Segoe UI Light"/>
                        </a:rPr>
                        <a:t>Domain Highlighting</a:t>
                      </a:r>
                      <a:endParaRPr lang="en-US" sz="1200" dirty="0">
                        <a:latin typeface="Segoe UI Light"/>
                      </a:endParaRPr>
                    </a:p>
                  </a:txBody>
                  <a:tcPr/>
                </a:tc>
                <a:tc>
                  <a:txBody>
                    <a:bodyPr/>
                    <a:lstStyle/>
                    <a:p>
                      <a:endParaRPr lang="en-US" sz="1200" dirty="0">
                        <a:latin typeface="Segoe UI Light"/>
                      </a:endParaRPr>
                    </a:p>
                  </a:txBody>
                  <a:tcPr/>
                </a:tc>
                <a:tc>
                  <a:txBody>
                    <a:bodyPr/>
                    <a:lstStyle/>
                    <a:p>
                      <a:endParaRPr lang="en-US" sz="1200" dirty="0">
                        <a:latin typeface="Segoe UI Light"/>
                      </a:endParaRPr>
                    </a:p>
                  </a:txBody>
                  <a:tcPr/>
                </a:tc>
              </a:tr>
              <a:tr h="410386">
                <a:tc>
                  <a:txBody>
                    <a:bodyPr/>
                    <a:lstStyle/>
                    <a:p>
                      <a:r>
                        <a:rPr lang="en-US" sz="1200" dirty="0" smtClean="0">
                          <a:latin typeface="Segoe UI Light"/>
                        </a:rPr>
                        <a:t>User preference</a:t>
                      </a:r>
                      <a:r>
                        <a:rPr lang="en-US" sz="1200" baseline="0" dirty="0" smtClean="0">
                          <a:latin typeface="Segoe UI Light"/>
                        </a:rPr>
                        <a:t> protection</a:t>
                      </a:r>
                      <a:endParaRPr lang="en-US" sz="1200" dirty="0">
                        <a:latin typeface="Segoe UI Light"/>
                      </a:endParaRPr>
                    </a:p>
                  </a:txBody>
                  <a:tcPr/>
                </a:tc>
                <a:tc>
                  <a:txBody>
                    <a:bodyPr/>
                    <a:lstStyle/>
                    <a:p>
                      <a:endParaRPr lang="en-US" sz="1200" dirty="0">
                        <a:latin typeface="Segoe UI Light"/>
                      </a:endParaRPr>
                    </a:p>
                  </a:txBody>
                  <a:tcPr/>
                </a:tc>
                <a:tc>
                  <a:txBody>
                    <a:bodyPr/>
                    <a:lstStyle/>
                    <a:p>
                      <a:endParaRPr lang="en-US" sz="1200" dirty="0">
                        <a:latin typeface="Segoe UI Light"/>
                      </a:endParaRPr>
                    </a:p>
                  </a:txBody>
                  <a:tcPr/>
                </a:tc>
              </a:tr>
              <a:tr h="387928">
                <a:tc>
                  <a:txBody>
                    <a:bodyPr/>
                    <a:lstStyle/>
                    <a:p>
                      <a:r>
                        <a:rPr lang="en-US" sz="1200" dirty="0" smtClean="0">
                          <a:latin typeface="Segoe UI Light"/>
                        </a:rPr>
                        <a:t>Cross-Domain Requests</a:t>
                      </a:r>
                      <a:endParaRPr lang="en-US" sz="1200" dirty="0">
                        <a:latin typeface="Segoe UI Light"/>
                      </a:endParaRPr>
                    </a:p>
                  </a:txBody>
                  <a:tcPr/>
                </a:tc>
                <a:tc>
                  <a:txBody>
                    <a:bodyPr/>
                    <a:lstStyle/>
                    <a:p>
                      <a:endParaRPr lang="en-US" sz="1200" dirty="0">
                        <a:latin typeface="Segoe UI Light"/>
                      </a:endParaRPr>
                    </a:p>
                  </a:txBody>
                  <a:tcPr/>
                </a:tc>
                <a:tc>
                  <a:txBody>
                    <a:bodyPr/>
                    <a:lstStyle/>
                    <a:p>
                      <a:endParaRPr lang="en-US" sz="1200" dirty="0">
                        <a:latin typeface="Segoe UI Light"/>
                      </a:endParaRPr>
                    </a:p>
                  </a:txBody>
                  <a:tcPr/>
                </a:tc>
              </a:tr>
            </a:tbl>
          </a:graphicData>
        </a:graphic>
      </p:graphicFrame>
      <p:pic>
        <p:nvPicPr>
          <p:cNvPr id="7" name="Picture 6" descr="green checkmark2.png"/>
          <p:cNvPicPr>
            <a:picLocks noChangeAspect="1"/>
          </p:cNvPicPr>
          <p:nvPr/>
        </p:nvPicPr>
        <p:blipFill>
          <a:blip r:embed="rId3" cstate="print"/>
          <a:stretch>
            <a:fillRect/>
          </a:stretch>
        </p:blipFill>
        <p:spPr>
          <a:xfrm>
            <a:off x="4622430" y="1607712"/>
            <a:ext cx="406779" cy="398374"/>
          </a:xfrm>
          <a:prstGeom prst="rect">
            <a:avLst/>
          </a:prstGeom>
        </p:spPr>
      </p:pic>
      <p:pic>
        <p:nvPicPr>
          <p:cNvPr id="8" name="Picture 7" descr="green checkmark2.png"/>
          <p:cNvPicPr>
            <a:picLocks noChangeAspect="1"/>
          </p:cNvPicPr>
          <p:nvPr/>
        </p:nvPicPr>
        <p:blipFill>
          <a:blip r:embed="rId3" cstate="print"/>
          <a:stretch>
            <a:fillRect/>
          </a:stretch>
        </p:blipFill>
        <p:spPr>
          <a:xfrm>
            <a:off x="7005412" y="1607712"/>
            <a:ext cx="406779" cy="398374"/>
          </a:xfrm>
          <a:prstGeom prst="rect">
            <a:avLst/>
          </a:prstGeom>
        </p:spPr>
      </p:pic>
      <p:pic>
        <p:nvPicPr>
          <p:cNvPr id="9" name="Picture 8" descr="green checkmark2.png"/>
          <p:cNvPicPr>
            <a:picLocks noChangeAspect="1"/>
          </p:cNvPicPr>
          <p:nvPr/>
        </p:nvPicPr>
        <p:blipFill>
          <a:blip r:embed="rId3" cstate="print"/>
          <a:stretch>
            <a:fillRect/>
          </a:stretch>
        </p:blipFill>
        <p:spPr>
          <a:xfrm>
            <a:off x="7004304" y="2064912"/>
            <a:ext cx="406779" cy="398374"/>
          </a:xfrm>
          <a:prstGeom prst="rect">
            <a:avLst/>
          </a:prstGeom>
        </p:spPr>
      </p:pic>
      <p:pic>
        <p:nvPicPr>
          <p:cNvPr id="10" name="Picture 9" descr="green checkmark2.png"/>
          <p:cNvPicPr>
            <a:picLocks noChangeAspect="1"/>
          </p:cNvPicPr>
          <p:nvPr/>
        </p:nvPicPr>
        <p:blipFill>
          <a:blip r:embed="rId3" cstate="print"/>
          <a:stretch>
            <a:fillRect/>
          </a:stretch>
        </p:blipFill>
        <p:spPr>
          <a:xfrm>
            <a:off x="7004304" y="2466694"/>
            <a:ext cx="406779" cy="398374"/>
          </a:xfrm>
          <a:prstGeom prst="rect">
            <a:avLst/>
          </a:prstGeom>
        </p:spPr>
      </p:pic>
      <p:pic>
        <p:nvPicPr>
          <p:cNvPr id="11" name="Picture 10" descr="green checkmark2.png"/>
          <p:cNvPicPr>
            <a:picLocks noChangeAspect="1"/>
          </p:cNvPicPr>
          <p:nvPr/>
        </p:nvPicPr>
        <p:blipFill>
          <a:blip r:embed="rId3" cstate="print"/>
          <a:stretch>
            <a:fillRect/>
          </a:stretch>
        </p:blipFill>
        <p:spPr>
          <a:xfrm>
            <a:off x="4626864" y="2896185"/>
            <a:ext cx="406779" cy="398374"/>
          </a:xfrm>
          <a:prstGeom prst="rect">
            <a:avLst/>
          </a:prstGeom>
        </p:spPr>
      </p:pic>
      <p:pic>
        <p:nvPicPr>
          <p:cNvPr id="12" name="Picture 11" descr="green checkmark2.png"/>
          <p:cNvPicPr>
            <a:picLocks noChangeAspect="1"/>
          </p:cNvPicPr>
          <p:nvPr/>
        </p:nvPicPr>
        <p:blipFill>
          <a:blip r:embed="rId3" cstate="print"/>
          <a:stretch>
            <a:fillRect/>
          </a:stretch>
        </p:blipFill>
        <p:spPr>
          <a:xfrm>
            <a:off x="7004304" y="2965458"/>
            <a:ext cx="406779" cy="398374"/>
          </a:xfrm>
          <a:prstGeom prst="rect">
            <a:avLst/>
          </a:prstGeom>
        </p:spPr>
      </p:pic>
      <p:pic>
        <p:nvPicPr>
          <p:cNvPr id="13" name="Picture 12" descr="green checkmark2.png"/>
          <p:cNvPicPr>
            <a:picLocks noChangeAspect="1"/>
          </p:cNvPicPr>
          <p:nvPr/>
        </p:nvPicPr>
        <p:blipFill>
          <a:blip r:embed="rId3" cstate="print"/>
          <a:stretch>
            <a:fillRect/>
          </a:stretch>
        </p:blipFill>
        <p:spPr>
          <a:xfrm>
            <a:off x="4626864" y="3367240"/>
            <a:ext cx="406779" cy="398374"/>
          </a:xfrm>
          <a:prstGeom prst="rect">
            <a:avLst/>
          </a:prstGeom>
        </p:spPr>
      </p:pic>
      <p:pic>
        <p:nvPicPr>
          <p:cNvPr id="14" name="Picture 13" descr="green checkmark2.png"/>
          <p:cNvPicPr>
            <a:picLocks noChangeAspect="1"/>
          </p:cNvPicPr>
          <p:nvPr/>
        </p:nvPicPr>
        <p:blipFill>
          <a:blip r:embed="rId3" cstate="print"/>
          <a:stretch>
            <a:fillRect/>
          </a:stretch>
        </p:blipFill>
        <p:spPr>
          <a:xfrm>
            <a:off x="7004304" y="3422657"/>
            <a:ext cx="406779" cy="398374"/>
          </a:xfrm>
          <a:prstGeom prst="rect">
            <a:avLst/>
          </a:prstGeom>
        </p:spPr>
      </p:pic>
      <p:pic>
        <p:nvPicPr>
          <p:cNvPr id="15" name="Picture 14" descr="green checkmark2.png"/>
          <p:cNvPicPr>
            <a:picLocks noChangeAspect="1"/>
          </p:cNvPicPr>
          <p:nvPr/>
        </p:nvPicPr>
        <p:blipFill>
          <a:blip r:embed="rId3" cstate="print"/>
          <a:stretch>
            <a:fillRect/>
          </a:stretch>
        </p:blipFill>
        <p:spPr>
          <a:xfrm>
            <a:off x="4626864" y="3852152"/>
            <a:ext cx="406779" cy="398374"/>
          </a:xfrm>
          <a:prstGeom prst="rect">
            <a:avLst/>
          </a:prstGeom>
        </p:spPr>
      </p:pic>
      <p:pic>
        <p:nvPicPr>
          <p:cNvPr id="16" name="Picture 15" descr="green checkmark2.png"/>
          <p:cNvPicPr>
            <a:picLocks noChangeAspect="1"/>
          </p:cNvPicPr>
          <p:nvPr/>
        </p:nvPicPr>
        <p:blipFill>
          <a:blip r:embed="rId3" cstate="print"/>
          <a:stretch>
            <a:fillRect/>
          </a:stretch>
        </p:blipFill>
        <p:spPr>
          <a:xfrm>
            <a:off x="7004304" y="5974723"/>
            <a:ext cx="406779" cy="398374"/>
          </a:xfrm>
          <a:prstGeom prst="rect">
            <a:avLst/>
          </a:prstGeom>
        </p:spPr>
      </p:pic>
      <p:pic>
        <p:nvPicPr>
          <p:cNvPr id="18" name="Picture 17" descr="green checkmark2.png"/>
          <p:cNvPicPr>
            <a:picLocks noChangeAspect="1"/>
          </p:cNvPicPr>
          <p:nvPr/>
        </p:nvPicPr>
        <p:blipFill>
          <a:blip r:embed="rId3" cstate="print"/>
          <a:stretch>
            <a:fillRect/>
          </a:stretch>
        </p:blipFill>
        <p:spPr>
          <a:xfrm>
            <a:off x="4626864" y="4295493"/>
            <a:ext cx="406779" cy="398374"/>
          </a:xfrm>
          <a:prstGeom prst="rect">
            <a:avLst/>
          </a:prstGeom>
        </p:spPr>
      </p:pic>
      <p:pic>
        <p:nvPicPr>
          <p:cNvPr id="19" name="Picture 18" descr="green checkmark2.png"/>
          <p:cNvPicPr>
            <a:picLocks noChangeAspect="1"/>
          </p:cNvPicPr>
          <p:nvPr/>
        </p:nvPicPr>
        <p:blipFill>
          <a:blip r:embed="rId3" cstate="print"/>
          <a:stretch>
            <a:fillRect/>
          </a:stretch>
        </p:blipFill>
        <p:spPr>
          <a:xfrm>
            <a:off x="7004304" y="3852150"/>
            <a:ext cx="406779" cy="398374"/>
          </a:xfrm>
          <a:prstGeom prst="rect">
            <a:avLst/>
          </a:prstGeom>
        </p:spPr>
      </p:pic>
      <p:pic>
        <p:nvPicPr>
          <p:cNvPr id="20" name="Picture 19" descr="green checkmark2.png"/>
          <p:cNvPicPr>
            <a:picLocks noChangeAspect="1"/>
          </p:cNvPicPr>
          <p:nvPr/>
        </p:nvPicPr>
        <p:blipFill>
          <a:blip r:embed="rId3" cstate="print"/>
          <a:stretch>
            <a:fillRect/>
          </a:stretch>
        </p:blipFill>
        <p:spPr>
          <a:xfrm>
            <a:off x="4626864" y="4766548"/>
            <a:ext cx="406779" cy="398374"/>
          </a:xfrm>
          <a:prstGeom prst="rect">
            <a:avLst/>
          </a:prstGeom>
        </p:spPr>
      </p:pic>
      <p:pic>
        <p:nvPicPr>
          <p:cNvPr id="21" name="Picture 20" descr="green checkmark2.png"/>
          <p:cNvPicPr>
            <a:picLocks noChangeAspect="1"/>
          </p:cNvPicPr>
          <p:nvPr/>
        </p:nvPicPr>
        <p:blipFill>
          <a:blip r:embed="rId3" cstate="print"/>
          <a:stretch>
            <a:fillRect/>
          </a:stretch>
        </p:blipFill>
        <p:spPr>
          <a:xfrm>
            <a:off x="7004304" y="4281642"/>
            <a:ext cx="406779" cy="398374"/>
          </a:xfrm>
          <a:prstGeom prst="rect">
            <a:avLst/>
          </a:prstGeom>
        </p:spPr>
      </p:pic>
      <p:pic>
        <p:nvPicPr>
          <p:cNvPr id="22" name="Picture 21" descr="green checkmark2.png"/>
          <p:cNvPicPr>
            <a:picLocks noChangeAspect="1"/>
          </p:cNvPicPr>
          <p:nvPr/>
        </p:nvPicPr>
        <p:blipFill>
          <a:blip r:embed="rId3" cstate="print"/>
          <a:stretch>
            <a:fillRect/>
          </a:stretch>
        </p:blipFill>
        <p:spPr>
          <a:xfrm>
            <a:off x="7004304" y="5583967"/>
            <a:ext cx="406779" cy="398374"/>
          </a:xfrm>
          <a:prstGeom prst="rect">
            <a:avLst/>
          </a:prstGeom>
        </p:spPr>
      </p:pic>
      <p:pic>
        <p:nvPicPr>
          <p:cNvPr id="23" name="Picture 22" descr="green checkmark2.png"/>
          <p:cNvPicPr>
            <a:picLocks noChangeAspect="1"/>
          </p:cNvPicPr>
          <p:nvPr/>
        </p:nvPicPr>
        <p:blipFill>
          <a:blip r:embed="rId3" cstate="print"/>
          <a:stretch>
            <a:fillRect/>
          </a:stretch>
        </p:blipFill>
        <p:spPr>
          <a:xfrm>
            <a:off x="7004304" y="4711134"/>
            <a:ext cx="406779" cy="398374"/>
          </a:xfrm>
          <a:prstGeom prst="rect">
            <a:avLst/>
          </a:prstGeom>
        </p:spPr>
      </p:pic>
      <p:pic>
        <p:nvPicPr>
          <p:cNvPr id="24" name="Picture 23" descr="green checkmark2.png"/>
          <p:cNvPicPr>
            <a:picLocks noChangeAspect="1"/>
          </p:cNvPicPr>
          <p:nvPr/>
        </p:nvPicPr>
        <p:blipFill>
          <a:blip r:embed="rId3" cstate="print"/>
          <a:stretch>
            <a:fillRect/>
          </a:stretch>
        </p:blipFill>
        <p:spPr>
          <a:xfrm>
            <a:off x="4626864" y="5168330"/>
            <a:ext cx="406779" cy="398374"/>
          </a:xfrm>
          <a:prstGeom prst="rect">
            <a:avLst/>
          </a:prstGeom>
        </p:spPr>
      </p:pic>
      <p:pic>
        <p:nvPicPr>
          <p:cNvPr id="25" name="Picture 24" descr="green checkmark2.png"/>
          <p:cNvPicPr>
            <a:picLocks noChangeAspect="1"/>
          </p:cNvPicPr>
          <p:nvPr/>
        </p:nvPicPr>
        <p:blipFill>
          <a:blip r:embed="rId3" cstate="print"/>
          <a:stretch>
            <a:fillRect/>
          </a:stretch>
        </p:blipFill>
        <p:spPr>
          <a:xfrm>
            <a:off x="7004304" y="5154476"/>
            <a:ext cx="406779" cy="398374"/>
          </a:xfrm>
          <a:prstGeom prst="rect">
            <a:avLst/>
          </a:prstGeom>
        </p:spPr>
      </p:pic>
      <p:pic>
        <p:nvPicPr>
          <p:cNvPr id="26" name="Picture 25" descr="green checkmark2.png"/>
          <p:cNvPicPr>
            <a:picLocks noChangeAspect="1"/>
          </p:cNvPicPr>
          <p:nvPr/>
        </p:nvPicPr>
        <p:blipFill>
          <a:blip r:embed="rId3" cstate="print"/>
          <a:stretch>
            <a:fillRect/>
          </a:stretch>
        </p:blipFill>
        <p:spPr>
          <a:xfrm>
            <a:off x="4626864" y="5611675"/>
            <a:ext cx="406779" cy="398374"/>
          </a:xfrm>
          <a:prstGeom prst="rect">
            <a:avLst/>
          </a:prstGeom>
        </p:spPr>
      </p:pic>
      <p:pic>
        <p:nvPicPr>
          <p:cNvPr id="27" name="Picture 26" descr="plus green 2.png"/>
          <p:cNvPicPr>
            <a:picLocks noChangeAspect="1"/>
          </p:cNvPicPr>
          <p:nvPr/>
        </p:nvPicPr>
        <p:blipFill>
          <a:blip r:embed="rId4" cstate="print"/>
          <a:stretch>
            <a:fillRect/>
          </a:stretch>
        </p:blipFill>
        <p:spPr>
          <a:xfrm>
            <a:off x="7315200" y="6119630"/>
            <a:ext cx="252403" cy="252403"/>
          </a:xfrm>
          <a:prstGeom prst="rect">
            <a:avLst/>
          </a:prstGeom>
        </p:spPr>
      </p:pic>
      <p:pic>
        <p:nvPicPr>
          <p:cNvPr id="28" name="Picture 27" descr="plus green 2.png"/>
          <p:cNvPicPr>
            <a:picLocks noChangeAspect="1"/>
          </p:cNvPicPr>
          <p:nvPr/>
        </p:nvPicPr>
        <p:blipFill>
          <a:blip r:embed="rId4" cstate="print"/>
          <a:stretch>
            <a:fillRect/>
          </a:stretch>
        </p:blipFill>
        <p:spPr>
          <a:xfrm>
            <a:off x="7312179" y="3999884"/>
            <a:ext cx="252403" cy="252403"/>
          </a:xfrm>
          <a:prstGeom prst="rect">
            <a:avLst/>
          </a:prstGeom>
        </p:spPr>
      </p:pic>
      <p:pic>
        <p:nvPicPr>
          <p:cNvPr id="30" name="Picture 29" descr="green checkmark2.png"/>
          <p:cNvPicPr>
            <a:picLocks noChangeAspect="1"/>
          </p:cNvPicPr>
          <p:nvPr/>
        </p:nvPicPr>
        <p:blipFill>
          <a:blip r:embed="rId3" cstate="print"/>
          <a:stretch>
            <a:fillRect/>
          </a:stretch>
        </p:blipFill>
        <p:spPr>
          <a:xfrm>
            <a:off x="4626864" y="5971894"/>
            <a:ext cx="406779" cy="398374"/>
          </a:xfrm>
          <a:prstGeom prst="rect">
            <a:avLst/>
          </a:prstGeom>
        </p:spPr>
      </p:pic>
      <p:pic>
        <p:nvPicPr>
          <p:cNvPr id="43" name="Picture 42" descr="plus green 2.png"/>
          <p:cNvPicPr>
            <a:picLocks noChangeAspect="1"/>
          </p:cNvPicPr>
          <p:nvPr/>
        </p:nvPicPr>
        <p:blipFill>
          <a:blip r:embed="rId4" cstate="print"/>
          <a:stretch>
            <a:fillRect/>
          </a:stretch>
        </p:blipFill>
        <p:spPr>
          <a:xfrm>
            <a:off x="7315200" y="4387811"/>
            <a:ext cx="252403" cy="25240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10"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63" y="2640004"/>
            <a:ext cx="7683913" cy="669414"/>
          </a:xfrm>
        </p:spPr>
        <p:txBody>
          <a:bodyPr/>
          <a:lstStyle/>
          <a:p>
            <a:r>
              <a:rPr lang="en-US" sz="4500" dirty="0">
                <a:solidFill>
                  <a:schemeClr val="bg1"/>
                </a:solidFill>
              </a:rPr>
              <a:t>Internet Explorer 9</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66833" y="1816013"/>
            <a:ext cx="2045132" cy="2184487"/>
          </a:xfrm>
          <a:prstGeom prst="rect">
            <a:avLst/>
          </a:prstGeom>
        </p:spPr>
      </p:pic>
    </p:spTree>
    <p:extLst>
      <p:ext uri="{BB962C8B-B14F-4D97-AF65-F5344CB8AC3E}">
        <p14:creationId xmlns:p14="http://schemas.microsoft.com/office/powerpoint/2010/main" val="180655157"/>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75488" y="2323668"/>
            <a:ext cx="8309682" cy="1234440"/>
            <a:chOff x="475488" y="2323668"/>
            <a:chExt cx="8309682" cy="1234440"/>
          </a:xfrm>
        </p:grpSpPr>
        <p:sp>
          <p:nvSpPr>
            <p:cNvPr id="22" name="Rounded Rectangle 21"/>
            <p:cNvSpPr/>
            <p:nvPr/>
          </p:nvSpPr>
          <p:spPr bwMode="auto">
            <a:xfrm>
              <a:off x="475488" y="2323668"/>
              <a:ext cx="8309682" cy="1234440"/>
            </a:xfrm>
            <a:prstGeom prst="roundRect">
              <a:avLst>
                <a:gd name="adj" fmla="val 9033"/>
              </a:avLst>
            </a:prstGeom>
            <a:solidFill>
              <a:srgbClr val="D3CFB7"/>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1371600" lvl="1" defTabSz="914099" fontAlgn="base">
                <a:spcBef>
                  <a:spcPct val="0"/>
                </a:spcBef>
                <a:spcAft>
                  <a:spcPct val="0"/>
                </a:spcAft>
              </a:pPr>
              <a:r>
                <a:rPr lang="en-US" sz="2400" dirty="0" smtClean="0">
                  <a:solidFill>
                    <a:srgbClr val="FFFFFF"/>
                  </a:solidFill>
                  <a:latin typeface="Segoe UI Light"/>
                </a:rPr>
                <a:t>Web application security improvements</a:t>
              </a:r>
            </a:p>
          </p:txBody>
        </p:sp>
        <p:pic>
          <p:nvPicPr>
            <p:cNvPr id="26" name="Picture 25" descr="XP icon add or remove.png"/>
            <p:cNvPicPr>
              <a:picLocks noChangeAspect="1"/>
            </p:cNvPicPr>
            <p:nvPr/>
          </p:nvPicPr>
          <p:blipFill>
            <a:blip r:embed="rId3" cstate="print"/>
            <a:stretch>
              <a:fillRect/>
            </a:stretch>
          </p:blipFill>
          <p:spPr>
            <a:xfrm>
              <a:off x="929197" y="2583398"/>
              <a:ext cx="762280" cy="765072"/>
            </a:xfrm>
            <a:prstGeom prst="rect">
              <a:avLst/>
            </a:prstGeom>
          </p:spPr>
        </p:pic>
      </p:grpSp>
      <p:sp>
        <p:nvSpPr>
          <p:cNvPr id="2" name="Title 1"/>
          <p:cNvSpPr>
            <a:spLocks noGrp="1"/>
          </p:cNvSpPr>
          <p:nvPr>
            <p:ph type="title"/>
          </p:nvPr>
        </p:nvSpPr>
        <p:spPr/>
        <p:txBody>
          <a:bodyPr/>
          <a:lstStyle/>
          <a:p>
            <a:r>
              <a:rPr lang="en-US" dirty="0" smtClean="0"/>
              <a:t>Internet Security Threats</a:t>
            </a:r>
            <a:endParaRPr lang="en-US" dirty="0"/>
          </a:p>
        </p:txBody>
      </p:sp>
      <p:grpSp>
        <p:nvGrpSpPr>
          <p:cNvPr id="34" name="Group 33"/>
          <p:cNvGrpSpPr/>
          <p:nvPr/>
        </p:nvGrpSpPr>
        <p:grpSpPr>
          <a:xfrm>
            <a:off x="462236" y="3666613"/>
            <a:ext cx="8309682" cy="1234440"/>
            <a:chOff x="462236" y="3666613"/>
            <a:chExt cx="8309682" cy="1234440"/>
          </a:xfrm>
        </p:grpSpPr>
        <p:sp>
          <p:nvSpPr>
            <p:cNvPr id="21" name="Rounded Rectangle 20"/>
            <p:cNvSpPr/>
            <p:nvPr/>
          </p:nvSpPr>
          <p:spPr bwMode="auto">
            <a:xfrm>
              <a:off x="462236" y="3666613"/>
              <a:ext cx="8309682" cy="1234440"/>
            </a:xfrm>
            <a:prstGeom prst="roundRect">
              <a:avLst>
                <a:gd name="adj" fmla="val 9033"/>
              </a:avLst>
            </a:prstGeom>
            <a:solidFill>
              <a:schemeClr val="tx2">
                <a:lumMod val="40000"/>
                <a:lumOff val="6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1371600" lvl="2" defTabSz="914099" fontAlgn="base">
                <a:spcBef>
                  <a:spcPct val="0"/>
                </a:spcBef>
                <a:spcAft>
                  <a:spcPct val="0"/>
                </a:spcAft>
              </a:pPr>
              <a:r>
                <a:rPr lang="en-US" sz="2400" dirty="0" smtClean="0">
                  <a:solidFill>
                    <a:srgbClr val="FFFFFF"/>
                  </a:solidFill>
                  <a:latin typeface="Segoe UI Light"/>
                </a:rPr>
                <a:t>Protection against socially-engineered attacks</a:t>
              </a:r>
            </a:p>
          </p:txBody>
        </p:sp>
        <p:grpSp>
          <p:nvGrpSpPr>
            <p:cNvPr id="19" name="Group 18"/>
            <p:cNvGrpSpPr/>
            <p:nvPr/>
          </p:nvGrpSpPr>
          <p:grpSpPr>
            <a:xfrm>
              <a:off x="856347" y="3883556"/>
              <a:ext cx="804814" cy="789376"/>
              <a:chOff x="930243" y="4678217"/>
              <a:chExt cx="804814" cy="789376"/>
            </a:xfrm>
          </p:grpSpPr>
          <p:pic>
            <p:nvPicPr>
              <p:cNvPr id="7" name="Picture 6" descr="Computer.png"/>
              <p:cNvPicPr>
                <a:picLocks noChangeAspect="1"/>
              </p:cNvPicPr>
              <p:nvPr/>
            </p:nvPicPr>
            <p:blipFill>
              <a:blip r:embed="rId4" cstate="print"/>
              <a:stretch>
                <a:fillRect/>
              </a:stretch>
            </p:blipFill>
            <p:spPr>
              <a:xfrm>
                <a:off x="930243" y="4678217"/>
                <a:ext cx="789376" cy="789376"/>
              </a:xfrm>
              <a:prstGeom prst="rect">
                <a:avLst/>
              </a:prstGeom>
            </p:spPr>
          </p:pic>
          <p:pic>
            <p:nvPicPr>
              <p:cNvPr id="6" name="Picture 5" descr="IE 7 larger.png"/>
              <p:cNvPicPr>
                <a:picLocks noChangeAspect="1"/>
              </p:cNvPicPr>
              <p:nvPr/>
            </p:nvPicPr>
            <p:blipFill>
              <a:blip r:embed="rId5" cstate="print"/>
              <a:stretch>
                <a:fillRect/>
              </a:stretch>
            </p:blipFill>
            <p:spPr>
              <a:xfrm>
                <a:off x="1159891" y="4872944"/>
                <a:ext cx="279042" cy="279042"/>
              </a:xfrm>
              <a:prstGeom prst="rect">
                <a:avLst/>
              </a:prstGeom>
            </p:spPr>
          </p:pic>
          <p:pic>
            <p:nvPicPr>
              <p:cNvPr id="9" name="Picture 8" descr="ComputerBug.png"/>
              <p:cNvPicPr>
                <a:picLocks noChangeAspect="1"/>
              </p:cNvPicPr>
              <p:nvPr/>
            </p:nvPicPr>
            <p:blipFill>
              <a:blip r:embed="rId6" cstate="print"/>
              <a:stretch>
                <a:fillRect/>
              </a:stretch>
            </p:blipFill>
            <p:spPr>
              <a:xfrm>
                <a:off x="1359199" y="4918858"/>
                <a:ext cx="375858" cy="323600"/>
              </a:xfrm>
              <a:prstGeom prst="rect">
                <a:avLst/>
              </a:prstGeom>
            </p:spPr>
          </p:pic>
        </p:grpSp>
      </p:grpSp>
      <p:grpSp>
        <p:nvGrpSpPr>
          <p:cNvPr id="32" name="Group 31"/>
          <p:cNvGrpSpPr/>
          <p:nvPr/>
        </p:nvGrpSpPr>
        <p:grpSpPr>
          <a:xfrm>
            <a:off x="475488" y="966781"/>
            <a:ext cx="8309682" cy="1238534"/>
            <a:chOff x="475488" y="966781"/>
            <a:chExt cx="8309682" cy="1238534"/>
          </a:xfrm>
        </p:grpSpPr>
        <p:sp>
          <p:nvSpPr>
            <p:cNvPr id="23" name="Rounded Rectangle 22"/>
            <p:cNvSpPr/>
            <p:nvPr/>
          </p:nvSpPr>
          <p:spPr bwMode="auto">
            <a:xfrm>
              <a:off x="475488" y="966781"/>
              <a:ext cx="8309682" cy="1238534"/>
            </a:xfrm>
            <a:prstGeom prst="roundRect">
              <a:avLst>
                <a:gd name="adj" fmla="val 9033"/>
              </a:avLst>
            </a:prstGeom>
            <a:solidFill>
              <a:schemeClr val="accent1"/>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1371600" lvl="2" defTabSz="914099" fontAlgn="base">
                <a:spcBef>
                  <a:spcPct val="0"/>
                </a:spcBef>
                <a:spcAft>
                  <a:spcPct val="0"/>
                </a:spcAft>
              </a:pPr>
              <a:r>
                <a:rPr lang="en-US" sz="2400" dirty="0" smtClean="0">
                  <a:solidFill>
                    <a:srgbClr val="FFFFFF"/>
                  </a:solidFill>
                  <a:latin typeface="Segoe UI Light"/>
                </a:rPr>
                <a:t>Browser and add-on vulnerabilities</a:t>
              </a:r>
            </a:p>
          </p:txBody>
        </p:sp>
        <p:pic>
          <p:nvPicPr>
            <p:cNvPr id="30" name="Picture 29" descr="IE 7 larger.png"/>
            <p:cNvPicPr>
              <a:picLocks noChangeAspect="1"/>
            </p:cNvPicPr>
            <p:nvPr/>
          </p:nvPicPr>
          <p:blipFill>
            <a:blip r:embed="rId7" cstate="print"/>
            <a:stretch>
              <a:fillRect/>
            </a:stretch>
          </p:blipFill>
          <p:spPr>
            <a:xfrm>
              <a:off x="845134" y="1205346"/>
              <a:ext cx="782784" cy="782784"/>
            </a:xfrm>
            <a:prstGeom prst="rect">
              <a:avLst/>
            </a:prstGeom>
          </p:spPr>
        </p:pic>
      </p:grpSp>
      <p:grpSp>
        <p:nvGrpSpPr>
          <p:cNvPr id="35" name="Group 34"/>
          <p:cNvGrpSpPr/>
          <p:nvPr/>
        </p:nvGrpSpPr>
        <p:grpSpPr>
          <a:xfrm>
            <a:off x="477272" y="4991936"/>
            <a:ext cx="8309682" cy="1238534"/>
            <a:chOff x="477272" y="4991936"/>
            <a:chExt cx="8309682" cy="1238534"/>
          </a:xfrm>
        </p:grpSpPr>
        <p:sp>
          <p:nvSpPr>
            <p:cNvPr id="24" name="Rounded Rectangle 23"/>
            <p:cNvSpPr/>
            <p:nvPr/>
          </p:nvSpPr>
          <p:spPr bwMode="auto">
            <a:xfrm>
              <a:off x="477272" y="4991936"/>
              <a:ext cx="8309682" cy="1238534"/>
            </a:xfrm>
            <a:prstGeom prst="roundRect">
              <a:avLst>
                <a:gd name="adj" fmla="val 9033"/>
              </a:avLst>
            </a:prstGeom>
            <a:solidFill>
              <a:schemeClr val="accent3"/>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marL="1371600" lvl="2" defTabSz="914099" fontAlgn="base">
                <a:spcBef>
                  <a:spcPct val="0"/>
                </a:spcBef>
                <a:spcAft>
                  <a:spcPct val="0"/>
                </a:spcAft>
              </a:pPr>
              <a:r>
                <a:rPr lang="en-US" sz="2400" dirty="0" smtClean="0">
                  <a:solidFill>
                    <a:srgbClr val="FFFFFF"/>
                  </a:solidFill>
                  <a:latin typeface="Segoe UI Light"/>
                </a:rPr>
                <a:t>Privacy Improvements</a:t>
              </a:r>
            </a:p>
          </p:txBody>
        </p:sp>
        <p:pic>
          <p:nvPicPr>
            <p:cNvPr id="31" name="Picture 30" descr="yellow gradient checkmark.png"/>
            <p:cNvPicPr>
              <a:picLocks noChangeAspect="1"/>
            </p:cNvPicPr>
            <p:nvPr/>
          </p:nvPicPr>
          <p:blipFill>
            <a:blip r:embed="rId8" cstate="print"/>
            <a:stretch>
              <a:fillRect/>
            </a:stretch>
          </p:blipFill>
          <p:spPr>
            <a:xfrm>
              <a:off x="858982" y="5195454"/>
              <a:ext cx="834044" cy="819150"/>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600" dirty="0" smtClean="0"/>
              <a:t>Internet Explorer Security</a:t>
            </a:r>
            <a:endParaRPr lang="en-US" sz="2800" dirty="0"/>
          </a:p>
        </p:txBody>
      </p:sp>
      <p:pic>
        <p:nvPicPr>
          <p:cNvPr id="26" name="Picture 47" descr="glass rectangle"/>
          <p:cNvPicPr>
            <a:picLocks noChangeAspect="1" noChangeArrowheads="1"/>
          </p:cNvPicPr>
          <p:nvPr/>
        </p:nvPicPr>
        <p:blipFill>
          <a:blip r:embed="rId3" cstate="screen">
            <a:grayscl/>
            <a:lum bright="40000"/>
            <a:extLst>
              <a:ext uri="{28A0092B-C50C-407E-A947-70E740481C1C}">
                <a14:useLocalDpi xmlns:a14="http://schemas.microsoft.com/office/drawing/2010/main"/>
              </a:ext>
            </a:extLst>
          </a:blip>
          <a:srcRect t="2888" b="8159"/>
          <a:stretch>
            <a:fillRect/>
          </a:stretch>
        </p:blipFill>
        <p:spPr bwMode="auto">
          <a:xfrm rot="16200000" flipH="1">
            <a:off x="2789930" y="-713417"/>
            <a:ext cx="3564143" cy="9144002"/>
          </a:xfrm>
          <a:prstGeom prst="rect">
            <a:avLst/>
          </a:prstGeom>
          <a:noFill/>
          <a:ln w="9525">
            <a:noFill/>
            <a:round/>
            <a:headEnd/>
            <a:tailEnd/>
          </a:ln>
          <a:effectLst/>
        </p:spPr>
      </p:pic>
      <p:sp>
        <p:nvSpPr>
          <p:cNvPr id="25" name="Rectangle 24"/>
          <p:cNvSpPr/>
          <p:nvPr/>
        </p:nvSpPr>
        <p:spPr>
          <a:xfrm>
            <a:off x="19878" y="6092401"/>
            <a:ext cx="9144000" cy="646331"/>
          </a:xfrm>
          <a:prstGeom prst="rect">
            <a:avLst/>
          </a:prstGeom>
        </p:spPr>
        <p:txBody>
          <a:bodyPr wrap="square">
            <a:spAutoFit/>
          </a:bodyPr>
          <a:lstStyle/>
          <a:p>
            <a:r>
              <a:rPr lang="en-US" dirty="0" smtClean="0">
                <a:solidFill>
                  <a:schemeClr val="bg1"/>
                </a:solidFill>
              </a:rPr>
              <a:t>Source: NSS Labs Web Browser Security  Socially-Engineered Malware Protection </a:t>
            </a:r>
          </a:p>
          <a:p>
            <a:r>
              <a:rPr lang="en-US" dirty="0" smtClean="0">
                <a:solidFill>
                  <a:schemeClr val="bg1"/>
                </a:solidFill>
              </a:rPr>
              <a:t>http://www.nsslabs.com/browser-security</a:t>
            </a:r>
            <a:endParaRPr lang="en-US" dirty="0">
              <a:solidFill>
                <a:schemeClr val="bg1"/>
              </a:solidFill>
            </a:endParaRPr>
          </a:p>
        </p:txBody>
      </p:sp>
      <p:graphicFrame>
        <p:nvGraphicFramePr>
          <p:cNvPr id="23" name="Chart 22"/>
          <p:cNvGraphicFramePr/>
          <p:nvPr/>
        </p:nvGraphicFramePr>
        <p:xfrm>
          <a:off x="256674" y="1160060"/>
          <a:ext cx="8662737" cy="47221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37579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Graphic spid="2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Crash Recovery</a:t>
            </a:r>
            <a:endParaRPr lang="en-US" dirty="0"/>
          </a:p>
        </p:txBody>
      </p:sp>
      <p:sp>
        <p:nvSpPr>
          <p:cNvPr id="5" name="Rounded Rectangle 4"/>
          <p:cNvSpPr/>
          <p:nvPr/>
        </p:nvSpPr>
        <p:spPr bwMode="auto">
          <a:xfrm>
            <a:off x="462236" y="4675138"/>
            <a:ext cx="8309682" cy="1234440"/>
          </a:xfrm>
          <a:prstGeom prst="roundRect">
            <a:avLst>
              <a:gd name="adj" fmla="val 9033"/>
            </a:avLst>
          </a:prstGeom>
          <a:solidFill>
            <a:schemeClr val="tx2">
              <a:lumMod val="40000"/>
              <a:lumOff val="60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2" defTabSz="914099" fontAlgn="base">
              <a:spcBef>
                <a:spcPct val="0"/>
              </a:spcBef>
              <a:spcAft>
                <a:spcPct val="0"/>
              </a:spcAft>
            </a:pPr>
            <a:r>
              <a:rPr lang="en-US" sz="3200" dirty="0" smtClean="0">
                <a:solidFill>
                  <a:srgbClr val="FFFFFF"/>
                </a:solidFill>
                <a:latin typeface="Segoe" pitchFamily="34" charset="0"/>
              </a:rPr>
              <a:t>	Tab Isolation</a:t>
            </a:r>
          </a:p>
        </p:txBody>
      </p:sp>
      <p:sp>
        <p:nvSpPr>
          <p:cNvPr id="8" name="Rounded Rectangle 7"/>
          <p:cNvSpPr/>
          <p:nvPr/>
        </p:nvSpPr>
        <p:spPr bwMode="auto">
          <a:xfrm>
            <a:off x="475488" y="3103594"/>
            <a:ext cx="8309682" cy="1234440"/>
          </a:xfrm>
          <a:prstGeom prst="roundRect">
            <a:avLst>
              <a:gd name="adj" fmla="val 9033"/>
            </a:avLst>
          </a:prstGeom>
          <a:solidFill>
            <a:srgbClr val="D3CFB7"/>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1" defTabSz="914099" fontAlgn="base">
              <a:spcBef>
                <a:spcPct val="0"/>
              </a:spcBef>
              <a:spcAft>
                <a:spcPct val="0"/>
              </a:spcAft>
              <a:tabLst>
                <a:tab pos="914400" algn="l"/>
              </a:tabLst>
            </a:pPr>
            <a:r>
              <a:rPr lang="en-US" sz="3200" dirty="0" smtClean="0">
                <a:solidFill>
                  <a:srgbClr val="FFFFFF"/>
                </a:solidFill>
                <a:latin typeface="Segoe" pitchFamily="34" charset="0"/>
              </a:rPr>
              <a:t>		Automatic Crash Recovery</a:t>
            </a:r>
          </a:p>
        </p:txBody>
      </p:sp>
      <p:sp>
        <p:nvSpPr>
          <p:cNvPr id="11" name="Rounded Rectangle 10"/>
          <p:cNvSpPr/>
          <p:nvPr/>
        </p:nvSpPr>
        <p:spPr bwMode="auto">
          <a:xfrm>
            <a:off x="475488" y="1504661"/>
            <a:ext cx="8309682" cy="1238534"/>
          </a:xfrm>
          <a:prstGeom prst="roundRect">
            <a:avLst>
              <a:gd name="adj" fmla="val 9033"/>
            </a:avLst>
          </a:prstGeom>
          <a:solidFill>
            <a:schemeClr val="accent3">
              <a:lumMod val="75000"/>
            </a:schemeClr>
          </a:solidFill>
          <a:ln>
            <a:noFill/>
            <a:headEnd type="none" w="med" len="med"/>
            <a:tailEnd type="none" w="med" len="med"/>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lvl="2" defTabSz="914099" fontAlgn="base">
              <a:spcBef>
                <a:spcPct val="0"/>
              </a:spcBef>
              <a:spcAft>
                <a:spcPct val="0"/>
              </a:spcAft>
            </a:pPr>
            <a:r>
              <a:rPr lang="en-US" sz="3200" dirty="0" smtClean="0">
                <a:solidFill>
                  <a:srgbClr val="FFFFFF"/>
                </a:solidFill>
                <a:latin typeface="Segoe" pitchFamily="34" charset="0"/>
              </a:rPr>
              <a:t>	Hang Recovery</a:t>
            </a:r>
          </a:p>
        </p:txBody>
      </p:sp>
      <p:pic>
        <p:nvPicPr>
          <p:cNvPr id="17" name="Picture 16" descr="check box.png"/>
          <p:cNvPicPr>
            <a:picLocks noChangeAspect="1"/>
          </p:cNvPicPr>
          <p:nvPr/>
        </p:nvPicPr>
        <p:blipFill>
          <a:blip r:embed="rId3" cstate="print"/>
          <a:stretch>
            <a:fillRect/>
          </a:stretch>
        </p:blipFill>
        <p:spPr>
          <a:xfrm>
            <a:off x="841375" y="1555750"/>
            <a:ext cx="1162050" cy="1104900"/>
          </a:xfrm>
          <a:prstGeom prst="rect">
            <a:avLst/>
          </a:prstGeom>
        </p:spPr>
      </p:pic>
      <p:pic>
        <p:nvPicPr>
          <p:cNvPr id="18" name="Picture 17" descr="check box.png"/>
          <p:cNvPicPr>
            <a:picLocks noChangeAspect="1"/>
          </p:cNvPicPr>
          <p:nvPr/>
        </p:nvPicPr>
        <p:blipFill>
          <a:blip r:embed="rId3" cstate="print"/>
          <a:stretch>
            <a:fillRect/>
          </a:stretch>
        </p:blipFill>
        <p:spPr>
          <a:xfrm>
            <a:off x="848632" y="3072493"/>
            <a:ext cx="1162050" cy="1104900"/>
          </a:xfrm>
          <a:prstGeom prst="rect">
            <a:avLst/>
          </a:prstGeom>
        </p:spPr>
      </p:pic>
      <p:pic>
        <p:nvPicPr>
          <p:cNvPr id="19" name="Picture 18" descr="check box.png"/>
          <p:cNvPicPr>
            <a:picLocks noChangeAspect="1"/>
          </p:cNvPicPr>
          <p:nvPr/>
        </p:nvPicPr>
        <p:blipFill>
          <a:blip r:embed="rId3" cstate="print"/>
          <a:stretch>
            <a:fillRect/>
          </a:stretch>
        </p:blipFill>
        <p:spPr>
          <a:xfrm>
            <a:off x="819603" y="4654550"/>
            <a:ext cx="1162050" cy="11049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ickjacking1.png"/>
          <p:cNvPicPr>
            <a:picLocks noChangeAspect="1"/>
          </p:cNvPicPr>
          <p:nvPr/>
        </p:nvPicPr>
        <p:blipFill>
          <a:blip r:embed="rId3" cstate="print"/>
          <a:srcRect b="5646"/>
          <a:stretch>
            <a:fillRect/>
          </a:stretch>
        </p:blipFill>
        <p:spPr>
          <a:xfrm>
            <a:off x="1485317" y="1823942"/>
            <a:ext cx="6086324" cy="4307035"/>
          </a:xfrm>
          <a:prstGeom prst="rect">
            <a:avLst/>
          </a:prstGeom>
        </p:spPr>
      </p:pic>
      <p:pic>
        <p:nvPicPr>
          <p:cNvPr id="6" name="Picture 5" descr="clickjacking2.png"/>
          <p:cNvPicPr>
            <a:picLocks noChangeAspect="1"/>
          </p:cNvPicPr>
          <p:nvPr/>
        </p:nvPicPr>
        <p:blipFill>
          <a:blip r:embed="rId4" cstate="print"/>
          <a:srcRect b="5246"/>
          <a:stretch>
            <a:fillRect/>
          </a:stretch>
        </p:blipFill>
        <p:spPr>
          <a:xfrm>
            <a:off x="1449010" y="1837126"/>
            <a:ext cx="6086324" cy="4325258"/>
          </a:xfrm>
          <a:prstGeom prst="rect">
            <a:avLst/>
          </a:prstGeom>
        </p:spPr>
      </p:pic>
      <p:pic>
        <p:nvPicPr>
          <p:cNvPr id="4" name="Picture 3" descr="clickjacking23.png"/>
          <p:cNvPicPr>
            <a:picLocks noChangeAspect="1"/>
          </p:cNvPicPr>
          <p:nvPr/>
        </p:nvPicPr>
        <p:blipFill>
          <a:blip r:embed="rId5" cstate="print"/>
          <a:srcRect b="5972"/>
          <a:stretch>
            <a:fillRect/>
          </a:stretch>
        </p:blipFill>
        <p:spPr>
          <a:xfrm>
            <a:off x="1470228" y="1823843"/>
            <a:ext cx="6086324" cy="4292143"/>
          </a:xfrm>
          <a:prstGeom prst="rect">
            <a:avLst/>
          </a:prstGeom>
        </p:spPr>
      </p:pic>
      <p:sp>
        <p:nvSpPr>
          <p:cNvPr id="3" name="Title 2"/>
          <p:cNvSpPr>
            <a:spLocks noGrp="1"/>
          </p:cNvSpPr>
          <p:nvPr>
            <p:ph type="title"/>
          </p:nvPr>
        </p:nvSpPr>
        <p:spPr/>
        <p:txBody>
          <a:bodyPr/>
          <a:lstStyle/>
          <a:p>
            <a:r>
              <a:rPr lang="en-US" dirty="0" smtClean="0"/>
              <a:t>ClickJacking</a:t>
            </a:r>
            <a:endParaRPr lang="en-US" dirty="0"/>
          </a:p>
        </p:txBody>
      </p:sp>
      <p:sp>
        <p:nvSpPr>
          <p:cNvPr id="7" name="TextBox 6"/>
          <p:cNvSpPr txBox="1"/>
          <p:nvPr/>
        </p:nvSpPr>
        <p:spPr>
          <a:xfrm>
            <a:off x="2307771" y="1377629"/>
            <a:ext cx="4151085" cy="276999"/>
          </a:xfrm>
          <a:prstGeom prst="rect">
            <a:avLst/>
          </a:prstGeom>
          <a:noFill/>
        </p:spPr>
        <p:txBody>
          <a:bodyPr wrap="square" lIns="0" tIns="0" rIns="0" bIns="0" rtlCol="0" anchor="b" anchorCtr="0">
            <a:spAutoFit/>
          </a:bodyPr>
          <a:lstStyle/>
          <a:p>
            <a:r>
              <a:rPr lang="en-US" dirty="0" smtClean="0">
                <a:solidFill>
                  <a:schemeClr val="bg1"/>
                </a:solidFill>
                <a:latin typeface="Segoe UI Light" pitchFamily="34" charset="0"/>
              </a:rPr>
              <a:t>A simple Web shop that uses cookies</a:t>
            </a:r>
          </a:p>
        </p:txBody>
      </p:sp>
      <p:sp>
        <p:nvSpPr>
          <p:cNvPr id="9" name="TextBox 8"/>
          <p:cNvSpPr txBox="1"/>
          <p:nvPr/>
        </p:nvSpPr>
        <p:spPr>
          <a:xfrm>
            <a:off x="2322285" y="1377629"/>
            <a:ext cx="4238171" cy="276999"/>
          </a:xfrm>
          <a:prstGeom prst="rect">
            <a:avLst/>
          </a:prstGeom>
          <a:noFill/>
        </p:spPr>
        <p:txBody>
          <a:bodyPr wrap="square" lIns="0" tIns="0" rIns="0" bIns="0" rtlCol="0" anchor="b" anchorCtr="0">
            <a:spAutoFit/>
          </a:bodyPr>
          <a:lstStyle/>
          <a:p>
            <a:pPr algn="ctr"/>
            <a:r>
              <a:rPr lang="en-US" dirty="0" smtClean="0">
                <a:solidFill>
                  <a:schemeClr val="bg1"/>
                </a:solidFill>
                <a:latin typeface="Segoe UI Light" pitchFamily="34" charset="0"/>
              </a:rPr>
              <a:t>A malicious site</a:t>
            </a:r>
          </a:p>
        </p:txBody>
      </p:sp>
      <p:sp>
        <p:nvSpPr>
          <p:cNvPr id="10" name="TextBox 9"/>
          <p:cNvSpPr txBox="1"/>
          <p:nvPr/>
        </p:nvSpPr>
        <p:spPr>
          <a:xfrm>
            <a:off x="1393372" y="1348601"/>
            <a:ext cx="6066971" cy="276999"/>
          </a:xfrm>
          <a:prstGeom prst="rect">
            <a:avLst/>
          </a:prstGeom>
          <a:noFill/>
        </p:spPr>
        <p:txBody>
          <a:bodyPr wrap="square" lIns="0" tIns="0" rIns="0" bIns="0" rtlCol="0" anchor="b" anchorCtr="0">
            <a:spAutoFit/>
          </a:bodyPr>
          <a:lstStyle/>
          <a:p>
            <a:pPr algn="ctr"/>
            <a:r>
              <a:rPr lang="en-US" dirty="0" smtClean="0">
                <a:solidFill>
                  <a:schemeClr val="bg1"/>
                </a:solidFill>
                <a:latin typeface="Segoe UI Light" pitchFamily="34" charset="0"/>
              </a:rPr>
              <a:t>A user is tricked into making an unwanted transaction</a:t>
            </a:r>
          </a:p>
        </p:txBody>
      </p:sp>
      <p:pic>
        <p:nvPicPr>
          <p:cNvPr id="11" name="Picture 10" descr="clickjacking4.png"/>
          <p:cNvPicPr>
            <a:picLocks noChangeAspect="1"/>
          </p:cNvPicPr>
          <p:nvPr/>
        </p:nvPicPr>
        <p:blipFill>
          <a:blip r:embed="rId6" cstate="print"/>
          <a:srcRect b="5157"/>
          <a:stretch>
            <a:fillRect/>
          </a:stretch>
        </p:blipFill>
        <p:spPr>
          <a:xfrm>
            <a:off x="1494971" y="1828801"/>
            <a:ext cx="6126877" cy="4358176"/>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901371" y="1392144"/>
            <a:ext cx="5225143" cy="276999"/>
          </a:xfrm>
          <a:prstGeom prst="rect">
            <a:avLst/>
          </a:prstGeom>
          <a:noFill/>
        </p:spPr>
        <p:txBody>
          <a:bodyPr wrap="square" lIns="0" tIns="0" rIns="0" bIns="0" rtlCol="0" anchor="b" anchorCtr="0">
            <a:spAutoFit/>
          </a:bodyPr>
          <a:lstStyle/>
          <a:p>
            <a:pPr algn="ctr"/>
            <a:r>
              <a:rPr lang="en-US" dirty="0" smtClean="0">
                <a:solidFill>
                  <a:schemeClr val="bg1"/>
                </a:solidFill>
                <a:latin typeface="Segoe UI Light" pitchFamily="34" charset="0"/>
              </a:rPr>
              <a:t>Using X-FRAME-OPTIONS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Type-1 Cross-Site Scripting Threats</a:t>
            </a:r>
            <a:endParaRPr lang="en-US" dirty="0"/>
          </a:p>
        </p:txBody>
      </p:sp>
      <p:pic>
        <p:nvPicPr>
          <p:cNvPr id="6" name="Picture 5" descr="Application.png"/>
          <p:cNvPicPr>
            <a:picLocks noChangeAspect="1"/>
          </p:cNvPicPr>
          <p:nvPr/>
        </p:nvPicPr>
        <p:blipFill>
          <a:blip r:embed="rId3" cstate="print"/>
          <a:stretch>
            <a:fillRect/>
          </a:stretch>
        </p:blipFill>
        <p:spPr>
          <a:xfrm>
            <a:off x="704021" y="1113183"/>
            <a:ext cx="1348409" cy="1348409"/>
          </a:xfrm>
          <a:prstGeom prst="rect">
            <a:avLst/>
          </a:prstGeom>
        </p:spPr>
      </p:pic>
      <p:sp>
        <p:nvSpPr>
          <p:cNvPr id="7" name="Up Arrow 6"/>
          <p:cNvSpPr/>
          <p:nvPr/>
        </p:nvSpPr>
        <p:spPr>
          <a:xfrm>
            <a:off x="3693667" y="5626293"/>
            <a:ext cx="649356" cy="715616"/>
          </a:xfrm>
          <a:prstGeom prst="upArrow">
            <a:avLst>
              <a:gd name="adj1" fmla="val 17051"/>
              <a:gd name="adj2" fmla="val 639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2611989" y="5250539"/>
            <a:ext cx="3233532" cy="369332"/>
          </a:xfrm>
          <a:prstGeom prst="rect">
            <a:avLst/>
          </a:prstGeom>
          <a:noFill/>
        </p:spPr>
        <p:txBody>
          <a:bodyPr wrap="square" lIns="0" tIns="0" rIns="0" bIns="0" rtlCol="0" anchor="b" anchorCtr="0">
            <a:spAutoFit/>
          </a:bodyPr>
          <a:lstStyle/>
          <a:p>
            <a:r>
              <a:rPr lang="en-US" sz="2400" dirty="0" smtClean="0">
                <a:solidFill>
                  <a:schemeClr val="bg1"/>
                </a:solidFill>
                <a:latin typeface="Segoe UI Light" pitchFamily="34" charset="0"/>
              </a:rPr>
              <a:t>http://www.foo.xss.com</a:t>
            </a:r>
          </a:p>
        </p:txBody>
      </p:sp>
      <p:sp>
        <p:nvSpPr>
          <p:cNvPr id="9" name="TextBox 8"/>
          <p:cNvSpPr txBox="1"/>
          <p:nvPr/>
        </p:nvSpPr>
        <p:spPr>
          <a:xfrm>
            <a:off x="5178658" y="5805209"/>
            <a:ext cx="1417983" cy="492443"/>
          </a:xfrm>
          <a:prstGeom prst="rect">
            <a:avLst/>
          </a:prstGeom>
          <a:noFill/>
        </p:spPr>
        <p:txBody>
          <a:bodyPr wrap="square" lIns="0" tIns="0" rIns="0" bIns="0" rtlCol="0" anchor="b" anchorCtr="0">
            <a:spAutoFit/>
          </a:bodyPr>
          <a:lstStyle/>
          <a:p>
            <a:r>
              <a:rPr lang="en-US" sz="1600" dirty="0" smtClean="0">
                <a:solidFill>
                  <a:schemeClr val="bg1"/>
                </a:solidFill>
                <a:latin typeface="Segoe UI Light" pitchFamily="34" charset="0"/>
              </a:rPr>
              <a:t>User clicks on the URL</a:t>
            </a:r>
          </a:p>
        </p:txBody>
      </p:sp>
      <p:pic>
        <p:nvPicPr>
          <p:cNvPr id="10" name="Picture 9" descr="detection tool magnifier.png"/>
          <p:cNvPicPr>
            <a:picLocks noChangeAspect="1"/>
          </p:cNvPicPr>
          <p:nvPr/>
        </p:nvPicPr>
        <p:blipFill>
          <a:blip r:embed="rId4" cstate="print"/>
          <a:stretch>
            <a:fillRect/>
          </a:stretch>
        </p:blipFill>
        <p:spPr>
          <a:xfrm>
            <a:off x="540026" y="1297678"/>
            <a:ext cx="1066800" cy="1400175"/>
          </a:xfrm>
          <a:prstGeom prst="rect">
            <a:avLst/>
          </a:prstGeom>
        </p:spPr>
      </p:pic>
      <p:sp>
        <p:nvSpPr>
          <p:cNvPr id="11" name="TextBox 10"/>
          <p:cNvSpPr txBox="1"/>
          <p:nvPr/>
        </p:nvSpPr>
        <p:spPr>
          <a:xfrm>
            <a:off x="2219739" y="1335303"/>
            <a:ext cx="1417983" cy="738664"/>
          </a:xfrm>
          <a:prstGeom prst="rect">
            <a:avLst/>
          </a:prstGeom>
          <a:noFill/>
        </p:spPr>
        <p:txBody>
          <a:bodyPr wrap="square" lIns="0" tIns="0" rIns="0" bIns="0" rtlCol="0" anchor="b" anchorCtr="0">
            <a:spAutoFit/>
          </a:bodyPr>
          <a:lstStyle/>
          <a:p>
            <a:r>
              <a:rPr lang="en-US" sz="1600" dirty="0" smtClean="0">
                <a:solidFill>
                  <a:schemeClr val="bg1"/>
                </a:solidFill>
                <a:latin typeface="Segoe UI Light" pitchFamily="34" charset="0"/>
              </a:rPr>
              <a:t>A website has a XSS vulnerability</a:t>
            </a:r>
          </a:p>
        </p:txBody>
      </p:sp>
      <p:pic>
        <p:nvPicPr>
          <p:cNvPr id="13" name="Picture 12" descr="Female User.png"/>
          <p:cNvPicPr>
            <a:picLocks noChangeAspect="1"/>
          </p:cNvPicPr>
          <p:nvPr/>
        </p:nvPicPr>
        <p:blipFill>
          <a:blip r:embed="rId5" cstate="print"/>
          <a:stretch>
            <a:fillRect/>
          </a:stretch>
        </p:blipFill>
        <p:spPr>
          <a:xfrm>
            <a:off x="4462085" y="882155"/>
            <a:ext cx="1709530" cy="1769631"/>
          </a:xfrm>
          <a:prstGeom prst="rect">
            <a:avLst/>
          </a:prstGeom>
        </p:spPr>
      </p:pic>
      <p:pic>
        <p:nvPicPr>
          <p:cNvPr id="14" name="Picture 13" descr="ComputerBug.png"/>
          <p:cNvPicPr>
            <a:picLocks noChangeAspect="1"/>
          </p:cNvPicPr>
          <p:nvPr/>
        </p:nvPicPr>
        <p:blipFill>
          <a:blip r:embed="rId6" cstate="print"/>
          <a:stretch>
            <a:fillRect/>
          </a:stretch>
        </p:blipFill>
        <p:spPr>
          <a:xfrm>
            <a:off x="5581558" y="1326775"/>
            <a:ext cx="879124" cy="756893"/>
          </a:xfrm>
          <a:prstGeom prst="rect">
            <a:avLst/>
          </a:prstGeom>
        </p:spPr>
      </p:pic>
      <p:sp>
        <p:nvSpPr>
          <p:cNvPr id="15" name="TextBox 14"/>
          <p:cNvSpPr txBox="1"/>
          <p:nvPr/>
        </p:nvSpPr>
        <p:spPr>
          <a:xfrm>
            <a:off x="6529424" y="1256291"/>
            <a:ext cx="1417983" cy="984885"/>
          </a:xfrm>
          <a:prstGeom prst="rect">
            <a:avLst/>
          </a:prstGeom>
          <a:noFill/>
        </p:spPr>
        <p:txBody>
          <a:bodyPr wrap="square" lIns="0" tIns="0" rIns="0" bIns="0" rtlCol="0" anchor="b" anchorCtr="0">
            <a:spAutoFit/>
          </a:bodyPr>
          <a:lstStyle/>
          <a:p>
            <a:r>
              <a:rPr lang="en-US" sz="1600" dirty="0" smtClean="0">
                <a:solidFill>
                  <a:schemeClr val="bg1"/>
                </a:solidFill>
                <a:latin typeface="Segoe UI Light" pitchFamily="34" charset="0"/>
              </a:rPr>
              <a:t>A URL is created to exploit the vulnerability</a:t>
            </a:r>
          </a:p>
        </p:txBody>
      </p:sp>
      <p:pic>
        <p:nvPicPr>
          <p:cNvPr id="16" name="Picture 15" descr="Female User.png"/>
          <p:cNvPicPr>
            <a:picLocks noChangeAspect="1"/>
          </p:cNvPicPr>
          <p:nvPr/>
        </p:nvPicPr>
        <p:blipFill>
          <a:blip r:embed="rId5" cstate="print"/>
          <a:stretch>
            <a:fillRect/>
          </a:stretch>
        </p:blipFill>
        <p:spPr>
          <a:xfrm>
            <a:off x="257637" y="2991819"/>
            <a:ext cx="1709530" cy="1769631"/>
          </a:xfrm>
          <a:prstGeom prst="rect">
            <a:avLst/>
          </a:prstGeom>
        </p:spPr>
      </p:pic>
      <p:pic>
        <p:nvPicPr>
          <p:cNvPr id="17" name="Picture 16" descr="Windows Live email letter envelope Mail Icon.png"/>
          <p:cNvPicPr>
            <a:picLocks noChangeAspect="1"/>
          </p:cNvPicPr>
          <p:nvPr/>
        </p:nvPicPr>
        <p:blipFill>
          <a:blip r:embed="rId7" cstate="print"/>
          <a:stretch>
            <a:fillRect/>
          </a:stretch>
        </p:blipFill>
        <p:spPr>
          <a:xfrm>
            <a:off x="1506034" y="3602093"/>
            <a:ext cx="978323" cy="794716"/>
          </a:xfrm>
          <a:prstGeom prst="rect">
            <a:avLst/>
          </a:prstGeom>
        </p:spPr>
      </p:pic>
      <p:sp>
        <p:nvSpPr>
          <p:cNvPr id="18" name="TextBox 17"/>
          <p:cNvSpPr txBox="1"/>
          <p:nvPr/>
        </p:nvSpPr>
        <p:spPr>
          <a:xfrm>
            <a:off x="2537010" y="3718195"/>
            <a:ext cx="1417983" cy="738664"/>
          </a:xfrm>
          <a:prstGeom prst="rect">
            <a:avLst/>
          </a:prstGeom>
          <a:noFill/>
        </p:spPr>
        <p:txBody>
          <a:bodyPr wrap="square" lIns="0" tIns="0" rIns="0" bIns="0" rtlCol="0" anchor="b" anchorCtr="0">
            <a:spAutoFit/>
          </a:bodyPr>
          <a:lstStyle/>
          <a:p>
            <a:r>
              <a:rPr lang="en-US" sz="1600" dirty="0" smtClean="0">
                <a:solidFill>
                  <a:schemeClr val="bg1"/>
                </a:solidFill>
                <a:latin typeface="Segoe UI Light" pitchFamily="34" charset="0"/>
              </a:rPr>
              <a:t>The URL is sent out to users</a:t>
            </a:r>
          </a:p>
        </p:txBody>
      </p:sp>
      <p:pic>
        <p:nvPicPr>
          <p:cNvPr id="19" name="Picture 18" descr="Application.png"/>
          <p:cNvPicPr>
            <a:picLocks noChangeAspect="1"/>
          </p:cNvPicPr>
          <p:nvPr/>
        </p:nvPicPr>
        <p:blipFill>
          <a:blip r:embed="rId3" cstate="print"/>
          <a:stretch>
            <a:fillRect/>
          </a:stretch>
        </p:blipFill>
        <p:spPr>
          <a:xfrm>
            <a:off x="4984376" y="3250893"/>
            <a:ext cx="1348409" cy="1348409"/>
          </a:xfrm>
          <a:prstGeom prst="rect">
            <a:avLst/>
          </a:prstGeom>
        </p:spPr>
      </p:pic>
      <p:sp>
        <p:nvSpPr>
          <p:cNvPr id="20" name="TextBox 19"/>
          <p:cNvSpPr txBox="1"/>
          <p:nvPr/>
        </p:nvSpPr>
        <p:spPr>
          <a:xfrm>
            <a:off x="6408453" y="3468458"/>
            <a:ext cx="2304227" cy="984885"/>
          </a:xfrm>
          <a:prstGeom prst="rect">
            <a:avLst/>
          </a:prstGeom>
          <a:noFill/>
        </p:spPr>
        <p:txBody>
          <a:bodyPr wrap="square" lIns="0" tIns="0" rIns="0" bIns="0" rtlCol="0" anchor="b" anchorCtr="0">
            <a:spAutoFit/>
          </a:bodyPr>
          <a:lstStyle/>
          <a:p>
            <a:r>
              <a:rPr lang="en-US" sz="1600" dirty="0" smtClean="0">
                <a:solidFill>
                  <a:schemeClr val="bg1"/>
                </a:solidFill>
                <a:latin typeface="Segoe UI Light" pitchFamily="34" charset="0"/>
              </a:rPr>
              <a:t>User is directed to the legitimate website with the malicious code embedded</a:t>
            </a:r>
          </a:p>
        </p:txBody>
      </p:sp>
      <p:pic>
        <p:nvPicPr>
          <p:cNvPr id="21" name="Picture 20" descr="ComputerBug.png"/>
          <p:cNvPicPr>
            <a:picLocks noChangeAspect="1"/>
          </p:cNvPicPr>
          <p:nvPr/>
        </p:nvPicPr>
        <p:blipFill>
          <a:blip r:embed="rId6" cstate="print"/>
          <a:stretch>
            <a:fillRect/>
          </a:stretch>
        </p:blipFill>
        <p:spPr>
          <a:xfrm>
            <a:off x="5199120" y="3549514"/>
            <a:ext cx="879124" cy="756893"/>
          </a:xfrm>
          <a:prstGeom prst="rect">
            <a:avLst/>
          </a:prstGeom>
        </p:spPr>
      </p:pic>
      <p:sp>
        <p:nvSpPr>
          <p:cNvPr id="22" name="Right Arrow 21"/>
          <p:cNvSpPr/>
          <p:nvPr/>
        </p:nvSpPr>
        <p:spPr>
          <a:xfrm>
            <a:off x="3692106" y="1604514"/>
            <a:ext cx="1121434" cy="44857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rot="8857270">
            <a:off x="2889176" y="2578014"/>
            <a:ext cx="1932803" cy="44857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Arrow 23"/>
          <p:cNvSpPr/>
          <p:nvPr/>
        </p:nvSpPr>
        <p:spPr>
          <a:xfrm rot="2366340">
            <a:off x="997789" y="4758908"/>
            <a:ext cx="1121434" cy="448573"/>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p:cNvSpPr/>
          <p:nvPr/>
        </p:nvSpPr>
        <p:spPr>
          <a:xfrm rot="18091343">
            <a:off x="4711373" y="4637066"/>
            <a:ext cx="571609" cy="479434"/>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500"/>
                            </p:stCondLst>
                            <p:childTnLst>
                              <p:par>
                                <p:cTn id="26" presetID="53"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childTnLst>
                          </p:cTn>
                        </p:par>
                        <p:par>
                          <p:cTn id="46" fill="hold">
                            <p:stCondLst>
                              <p:cond delay="500"/>
                            </p:stCondLst>
                            <p:childTnLst>
                              <p:par>
                                <p:cTn id="47" presetID="53"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53" presetClass="entr" presetSubtype="0"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par>
                          <p:cTn id="67" fill="hold">
                            <p:stCondLst>
                              <p:cond delay="500"/>
                            </p:stCondLst>
                            <p:childTnLst>
                              <p:par>
                                <p:cTn id="68" presetID="53"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500" fill="hold"/>
                                        <p:tgtEl>
                                          <p:spTgt spid="8"/>
                                        </p:tgtEl>
                                        <p:attrNameLst>
                                          <p:attrName>ppt_w</p:attrName>
                                        </p:attrNameLst>
                                      </p:cBhvr>
                                      <p:tavLst>
                                        <p:tav tm="0">
                                          <p:val>
                                            <p:fltVal val="0"/>
                                          </p:val>
                                        </p:tav>
                                        <p:tav tm="100000">
                                          <p:val>
                                            <p:strVal val="#ppt_w"/>
                                          </p:val>
                                        </p:tav>
                                      </p:tavLst>
                                    </p:anim>
                                    <p:anim calcmode="lin" valueType="num">
                                      <p:cBhvr>
                                        <p:cTn id="71" dur="500" fill="hold"/>
                                        <p:tgtEl>
                                          <p:spTgt spid="8"/>
                                        </p:tgtEl>
                                        <p:attrNameLst>
                                          <p:attrName>ppt_h</p:attrName>
                                        </p:attrNameLst>
                                      </p:cBhvr>
                                      <p:tavLst>
                                        <p:tav tm="0">
                                          <p:val>
                                            <p:fltVal val="0"/>
                                          </p:val>
                                        </p:tav>
                                        <p:tav tm="100000">
                                          <p:val>
                                            <p:strVal val="#ppt_h"/>
                                          </p:val>
                                        </p:tav>
                                      </p:tavLst>
                                    </p:anim>
                                    <p:animEffect transition="in" filter="fade">
                                      <p:cBhvr>
                                        <p:cTn id="72" dur="500"/>
                                        <p:tgtEl>
                                          <p:spTgt spid="8"/>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Effect transition="in" filter="fade">
                                      <p:cBhvr>
                                        <p:cTn id="77" dur="500"/>
                                        <p:tgtEl>
                                          <p:spTgt spid="7"/>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500" fill="hold"/>
                                        <p:tgtEl>
                                          <p:spTgt spid="9"/>
                                        </p:tgtEl>
                                        <p:attrNameLst>
                                          <p:attrName>ppt_w</p:attrName>
                                        </p:attrNameLst>
                                      </p:cBhvr>
                                      <p:tavLst>
                                        <p:tav tm="0">
                                          <p:val>
                                            <p:fltVal val="0"/>
                                          </p:val>
                                        </p:tav>
                                        <p:tav tm="100000">
                                          <p:val>
                                            <p:strVal val="#ppt_w"/>
                                          </p:val>
                                        </p:tav>
                                      </p:tavLst>
                                    </p:anim>
                                    <p:anim calcmode="lin" valueType="num">
                                      <p:cBhvr>
                                        <p:cTn id="81" dur="500" fill="hold"/>
                                        <p:tgtEl>
                                          <p:spTgt spid="9"/>
                                        </p:tgtEl>
                                        <p:attrNameLst>
                                          <p:attrName>ppt_h</p:attrName>
                                        </p:attrNameLst>
                                      </p:cBhvr>
                                      <p:tavLst>
                                        <p:tav tm="0">
                                          <p:val>
                                            <p:fltVal val="0"/>
                                          </p:val>
                                        </p:tav>
                                        <p:tav tm="100000">
                                          <p:val>
                                            <p:strVal val="#ppt_h"/>
                                          </p:val>
                                        </p:tav>
                                      </p:tavLst>
                                    </p:anim>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down)">
                                      <p:cBhvr>
                                        <p:cTn id="87" dur="500"/>
                                        <p:tgtEl>
                                          <p:spTgt spid="25"/>
                                        </p:tgtEl>
                                      </p:cBhvr>
                                    </p:animEffect>
                                  </p:childTnLst>
                                </p:cTn>
                              </p:par>
                            </p:childTnLst>
                          </p:cTn>
                        </p:par>
                        <p:par>
                          <p:cTn id="88" fill="hold">
                            <p:stCondLst>
                              <p:cond delay="500"/>
                            </p:stCondLst>
                            <p:childTnLst>
                              <p:par>
                                <p:cTn id="89" presetID="53" presetClass="entr" presetSubtype="0"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Effect transition="in" filter="fade">
                                      <p:cBhvr>
                                        <p:cTn id="93" dur="500"/>
                                        <p:tgtEl>
                                          <p:spTgt spid="21"/>
                                        </p:tgtEl>
                                      </p:cBhvr>
                                    </p:animEffect>
                                  </p:childTnLst>
                                </p:cTn>
                              </p:par>
                              <p:par>
                                <p:cTn id="94" presetID="53" presetClass="entr" presetSubtype="0" fill="hold" nodeType="with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p:cTn id="96" dur="500" fill="hold"/>
                                        <p:tgtEl>
                                          <p:spTgt spid="19"/>
                                        </p:tgtEl>
                                        <p:attrNameLst>
                                          <p:attrName>ppt_w</p:attrName>
                                        </p:attrNameLst>
                                      </p:cBhvr>
                                      <p:tavLst>
                                        <p:tav tm="0">
                                          <p:val>
                                            <p:fltVal val="0"/>
                                          </p:val>
                                        </p:tav>
                                        <p:tav tm="100000">
                                          <p:val>
                                            <p:strVal val="#ppt_w"/>
                                          </p:val>
                                        </p:tav>
                                      </p:tavLst>
                                    </p:anim>
                                    <p:anim calcmode="lin" valueType="num">
                                      <p:cBhvr>
                                        <p:cTn id="97" dur="500" fill="hold"/>
                                        <p:tgtEl>
                                          <p:spTgt spid="19"/>
                                        </p:tgtEl>
                                        <p:attrNameLst>
                                          <p:attrName>ppt_h</p:attrName>
                                        </p:attrNameLst>
                                      </p:cBhvr>
                                      <p:tavLst>
                                        <p:tav tm="0">
                                          <p:val>
                                            <p:fltVal val="0"/>
                                          </p:val>
                                        </p:tav>
                                        <p:tav tm="100000">
                                          <p:val>
                                            <p:strVal val="#ppt_h"/>
                                          </p:val>
                                        </p:tav>
                                      </p:tavLst>
                                    </p:anim>
                                    <p:animEffect transition="in" filter="fade">
                                      <p:cBhvr>
                                        <p:cTn id="98" dur="500"/>
                                        <p:tgtEl>
                                          <p:spTgt spid="19"/>
                                        </p:tgtEl>
                                      </p:cBhvr>
                                    </p:animEffect>
                                  </p:childTnLst>
                                </p:cTn>
                              </p:par>
                              <p:par>
                                <p:cTn id="99" presetID="53"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500" fill="hold"/>
                                        <p:tgtEl>
                                          <p:spTgt spid="20"/>
                                        </p:tgtEl>
                                        <p:attrNameLst>
                                          <p:attrName>ppt_w</p:attrName>
                                        </p:attrNameLst>
                                      </p:cBhvr>
                                      <p:tavLst>
                                        <p:tav tm="0">
                                          <p:val>
                                            <p:fltVal val="0"/>
                                          </p:val>
                                        </p:tav>
                                        <p:tav tm="100000">
                                          <p:val>
                                            <p:strVal val="#ppt_w"/>
                                          </p:val>
                                        </p:tav>
                                      </p:tavLst>
                                    </p:anim>
                                    <p:anim calcmode="lin" valueType="num">
                                      <p:cBhvr>
                                        <p:cTn id="102" dur="500" fill="hold"/>
                                        <p:tgtEl>
                                          <p:spTgt spid="20"/>
                                        </p:tgtEl>
                                        <p:attrNameLst>
                                          <p:attrName>ppt_h</p:attrName>
                                        </p:attrNameLst>
                                      </p:cBhvr>
                                      <p:tavLst>
                                        <p:tav tm="0">
                                          <p:val>
                                            <p:fltVal val="0"/>
                                          </p:val>
                                        </p:tav>
                                        <p:tav tm="100000">
                                          <p:val>
                                            <p:strVal val="#ppt_h"/>
                                          </p:val>
                                        </p:tav>
                                      </p:tavLst>
                                    </p:anim>
                                    <p:animEffect transition="in" filter="fade">
                                      <p:cBhvr>
                                        <p:cTn id="10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5" grpId="0"/>
      <p:bldP spid="18" grpId="0"/>
      <p:bldP spid="20" grpId="0"/>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Cross-Site Scripting  (XSS) Filter</a:t>
            </a:r>
            <a:endParaRPr lang="en-US" dirty="0"/>
          </a:p>
        </p:txBody>
      </p:sp>
      <p:pic>
        <p:nvPicPr>
          <p:cNvPr id="6" name="Picture 5" descr="xss.png"/>
          <p:cNvPicPr>
            <a:picLocks noChangeAspect="1"/>
          </p:cNvPicPr>
          <p:nvPr/>
        </p:nvPicPr>
        <p:blipFill>
          <a:blip r:embed="rId3" cstate="print"/>
          <a:srcRect b="5314"/>
          <a:stretch>
            <a:fillRect/>
          </a:stretch>
        </p:blipFill>
        <p:spPr>
          <a:xfrm>
            <a:off x="808383" y="1152939"/>
            <a:ext cx="7240554" cy="5141843"/>
          </a:xfrm>
          <a:prstGeom prst="rect">
            <a:avLst/>
          </a:prstGeom>
        </p:spPr>
      </p:pic>
      <p:sp>
        <p:nvSpPr>
          <p:cNvPr id="7" name="Rounded Rectangle 6"/>
          <p:cNvSpPr/>
          <p:nvPr/>
        </p:nvSpPr>
        <p:spPr>
          <a:xfrm>
            <a:off x="1258957" y="5844208"/>
            <a:ext cx="6334539" cy="636105"/>
          </a:xfrm>
          <a:prstGeom prst="round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000"/>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chor="b" anchorCtr="0">
        <a:spAutoFit/>
      </a:bodyPr>
      <a:lstStyle>
        <a:defPPr>
          <a:defRPr sz="5400" dirty="0" smtClean="0">
            <a:solidFill>
              <a:schemeClr val="bg1"/>
            </a:solidFill>
            <a:latin typeface="Segoe UI Ligh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IE%20Template_v2[1]</Template>
  <TotalTime>0</TotalTime>
  <Words>1000</Words>
  <Application>Microsoft Office PowerPoint</Application>
  <PresentationFormat>On-screen Show (4:3)</PresentationFormat>
  <Paragraphs>263</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Security in  Internet Explorer 9</vt:lpstr>
      <vt:lpstr>Agenda</vt:lpstr>
      <vt:lpstr>Security in IE8 and IE9</vt:lpstr>
      <vt:lpstr>Internet Security Threats</vt:lpstr>
      <vt:lpstr>Internet Explorer Security</vt:lpstr>
      <vt:lpstr>Crash Recovery</vt:lpstr>
      <vt:lpstr>ClickJacking</vt:lpstr>
      <vt:lpstr>Type-1 Cross-Site Scripting Threats</vt:lpstr>
      <vt:lpstr>Cross-Site Scripting  (XSS) Filter</vt:lpstr>
      <vt:lpstr>Cross-Site Scripting Filter Architecture</vt:lpstr>
      <vt:lpstr>Cross Domain Requests</vt:lpstr>
      <vt:lpstr>Domain Highlighting and SSL Certificates</vt:lpstr>
      <vt:lpstr>User Preference Protection</vt:lpstr>
      <vt:lpstr>SmartScreen Filter</vt:lpstr>
      <vt:lpstr>SmartScreen Application Reputation</vt:lpstr>
      <vt:lpstr>Best Practices for Application Reputation</vt:lpstr>
      <vt:lpstr>InPrivate Browsing</vt:lpstr>
      <vt:lpstr>Tracking Protection </vt:lpstr>
      <vt:lpstr>Online Tracking</vt:lpstr>
      <vt:lpstr>PowerPoint Presentation</vt:lpstr>
      <vt:lpstr>Delete Browsing History</vt:lpstr>
      <vt:lpstr>ActiveX and Internet Security</vt:lpstr>
      <vt:lpstr>ActiveX Filtering</vt:lpstr>
      <vt:lpstr>PowerPoint Presentation</vt:lpstr>
      <vt:lpstr>Agenda</vt:lpstr>
      <vt:lpstr>Group Policy for IE 9 Security</vt:lpstr>
      <vt:lpstr>PowerPoint Presentation</vt:lpstr>
      <vt:lpstr>Install Internet Explorer 9 Now!</vt:lpstr>
      <vt:lpstr>PowerPoint Presentation</vt:lpstr>
      <vt:lpstr>Internet Explorer 9</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2011-06-06T05:17:42Z</dcterms:created>
  <dcterms:modified xsi:type="dcterms:W3CDTF">2011-06-06T05:17:57Z</dcterms:modified>
</cp:coreProperties>
</file>