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sldIdLst>
    <p:sldId id="256" r:id="rId2"/>
    <p:sldId id="258" r:id="rId3"/>
    <p:sldId id="257" r:id="rId4"/>
    <p:sldId id="274" r:id="rId5"/>
    <p:sldId id="259" r:id="rId6"/>
    <p:sldId id="264" r:id="rId7"/>
    <p:sldId id="260" r:id="rId8"/>
    <p:sldId id="261" r:id="rId9"/>
    <p:sldId id="262" r:id="rId10"/>
    <p:sldId id="265" r:id="rId11"/>
    <p:sldId id="263" r:id="rId12"/>
    <p:sldId id="266" r:id="rId13"/>
    <p:sldId id="267" r:id="rId14"/>
    <p:sldId id="268" r:id="rId15"/>
    <p:sldId id="270" r:id="rId16"/>
    <p:sldId id="269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744" autoAdjust="0"/>
  </p:normalViewPr>
  <p:slideViewPr>
    <p:cSldViewPr>
      <p:cViewPr varScale="1">
        <p:scale>
          <a:sx n="100" d="100"/>
          <a:sy n="100" d="100"/>
        </p:scale>
        <p:origin x="102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7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B0B34-5393-45DA-8E1B-1128A948F5D0}" type="datetimeFigureOut">
              <a:rPr kumimoji="1" lang="ja-JP" altLang="en-US" smtClean="0"/>
              <a:t>2013/6/29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EED62-4BA0-4C21-8DDC-E6926F2FA3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606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EED62-4BA0-4C21-8DDC-E6926F2FA36B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7992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2013/6/29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ストア アプリ ハッカソン </a:t>
            </a:r>
            <a:r>
              <a:rPr kumimoji="1" lang="en-US" altLang="ja-JP" smtClean="0"/>
              <a:t>in </a:t>
            </a:r>
            <a:r>
              <a:rPr kumimoji="1" lang="ja-JP" altLang="en-US" smtClean="0"/>
              <a:t>名古屋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2013/6/29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ストア アプリ ハッカソン </a:t>
            </a:r>
            <a:r>
              <a:rPr kumimoji="1" lang="en-US" altLang="ja-JP" smtClean="0"/>
              <a:t>in </a:t>
            </a:r>
            <a:r>
              <a:rPr kumimoji="1" lang="ja-JP" altLang="en-US" smtClean="0"/>
              <a:t>名古屋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2013/6/29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ストア アプリ ハッカソン </a:t>
            </a:r>
            <a:r>
              <a:rPr kumimoji="1" lang="en-US" altLang="ja-JP" smtClean="0"/>
              <a:t>in </a:t>
            </a:r>
            <a:r>
              <a:rPr kumimoji="1" lang="ja-JP" altLang="en-US" smtClean="0"/>
              <a:t>名古屋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420888"/>
            <a:ext cx="7408333" cy="3705275"/>
          </a:xfrm>
        </p:spPr>
        <p:txBody>
          <a:bodyPr/>
          <a:lstStyle>
            <a:lvl1pPr>
              <a:defRPr baseline="0">
                <a:latin typeface="Segoe WP" pitchFamily="34" charset="0"/>
              </a:defRPr>
            </a:lvl1pPr>
            <a:lvl2pPr>
              <a:defRPr baseline="0">
                <a:latin typeface="Segoe WP" pitchFamily="34" charset="0"/>
              </a:defRPr>
            </a:lvl2pPr>
            <a:lvl3pPr>
              <a:defRPr baseline="0">
                <a:latin typeface="Segoe WP" pitchFamily="34" charset="0"/>
              </a:defRPr>
            </a:lvl3pPr>
            <a:lvl4pPr>
              <a:defRPr baseline="0">
                <a:latin typeface="Segoe WP" pitchFamily="34" charset="0"/>
              </a:defRPr>
            </a:lvl4pPr>
            <a:lvl5pPr>
              <a:defRPr baseline="0">
                <a:latin typeface="Segoe WP" pitchFamily="34" charset="0"/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2013/6/29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ストア アプリ ハッカソン </a:t>
            </a:r>
            <a:r>
              <a:rPr kumimoji="1" lang="en-US" altLang="ja-JP" smtClean="0"/>
              <a:t>in </a:t>
            </a:r>
            <a:r>
              <a:rPr kumimoji="1" lang="ja-JP" altLang="en-US" smtClean="0"/>
              <a:t>名古屋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2013/6/29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ストア アプリ ハッカソン </a:t>
            </a:r>
            <a:r>
              <a:rPr kumimoji="1" lang="en-US" altLang="ja-JP" smtClean="0"/>
              <a:t>in </a:t>
            </a:r>
            <a:r>
              <a:rPr kumimoji="1" lang="ja-JP" altLang="en-US" smtClean="0"/>
              <a:t>名古屋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2013/6/29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ストア アプリ ハッカソン </a:t>
            </a:r>
            <a:r>
              <a:rPr kumimoji="1" lang="en-US" altLang="ja-JP" smtClean="0"/>
              <a:t>in </a:t>
            </a:r>
            <a:r>
              <a:rPr kumimoji="1" lang="ja-JP" altLang="en-US" smtClean="0"/>
              <a:t>名古屋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2013/6/29</a:t>
            </a:r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ストア アプリ ハッカソン </a:t>
            </a:r>
            <a:r>
              <a:rPr kumimoji="1" lang="en-US" altLang="ja-JP" smtClean="0"/>
              <a:t>in </a:t>
            </a:r>
            <a:r>
              <a:rPr kumimoji="1" lang="ja-JP" altLang="en-US" smtClean="0"/>
              <a:t>名古屋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2013/6/29</a:t>
            </a:r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ストア アプリ ハッカソン </a:t>
            </a:r>
            <a:r>
              <a:rPr kumimoji="1" lang="en-US" altLang="ja-JP" smtClean="0"/>
              <a:t>in </a:t>
            </a:r>
            <a:r>
              <a:rPr kumimoji="1" lang="ja-JP" altLang="en-US" smtClean="0"/>
              <a:t>名古屋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2013/6/29</a:t>
            </a:r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ストア アプリ ハッカソン </a:t>
            </a:r>
            <a:r>
              <a:rPr kumimoji="1" lang="en-US" altLang="ja-JP" smtClean="0"/>
              <a:t>in </a:t>
            </a:r>
            <a:r>
              <a:rPr kumimoji="1" lang="ja-JP" altLang="en-US" smtClean="0"/>
              <a:t>名古屋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2013/6/29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ストア アプリ ハッカソン </a:t>
            </a:r>
            <a:r>
              <a:rPr kumimoji="1" lang="en-US" altLang="ja-JP" smtClean="0"/>
              <a:t>in </a:t>
            </a:r>
            <a:r>
              <a:rPr kumimoji="1" lang="ja-JP" altLang="en-US" smtClean="0"/>
              <a:t>名古屋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2013/6/29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ストア アプリ ハッカソン </a:t>
            </a:r>
            <a:r>
              <a:rPr kumimoji="1" lang="en-US" altLang="ja-JP" smtClean="0"/>
              <a:t>in </a:t>
            </a:r>
            <a:r>
              <a:rPr kumimoji="1" lang="ja-JP" altLang="en-US" smtClean="0"/>
              <a:t>名古屋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IPAexゴシック" pitchFamily="50" charset="-128"/>
              <a:ea typeface="IPAexゴシック" pitchFamily="50" charset="-128"/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IPAexゴシック" pitchFamily="50" charset="-128"/>
                <a:ea typeface="IPAexゴシック" pitchFamily="50" charset="-128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IPAexゴシック" pitchFamily="50" charset="-128"/>
                <a:ea typeface="IPAexゴシック" pitchFamily="50" charset="-128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IPAexゴシック" pitchFamily="50" charset="-128"/>
                <a:ea typeface="IPAexゴシック" pitchFamily="50" charset="-128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IPAexゴシック" pitchFamily="50" charset="-128"/>
                <a:ea typeface="IPAexゴシック" pitchFamily="50" charset="-128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IPAexゴシック" pitchFamily="50" charset="-128"/>
                <a:ea typeface="IPAexゴシック" pitchFamily="50" charset="-128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  <a:latin typeface="Segoe WP" pitchFamily="34" charset="0"/>
                <a:ea typeface="IPAexゴシック" pitchFamily="50" charset="-128"/>
              </a:defRPr>
            </a:lvl1pPr>
          </a:lstStyle>
          <a:p>
            <a:r>
              <a:rPr lang="en-US" altLang="ja-JP" smtClean="0"/>
              <a:t>2013/6/29</a:t>
            </a:r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  <a:latin typeface="IPAexゴシック" pitchFamily="50" charset="-128"/>
                <a:ea typeface="IPAexゴシック" pitchFamily="50" charset="-128"/>
              </a:defRPr>
            </a:lvl1pPr>
          </a:lstStyle>
          <a:p>
            <a:r>
              <a:rPr lang="ja-JP" altLang="en-US" smtClean="0"/>
              <a:t>ストア アプリ ハッカソン</a:t>
            </a:r>
            <a:r>
              <a:rPr lang="ja-JP" altLang="en-US" smtClean="0">
                <a:latin typeface="Segoe WP" pitchFamily="34" charset="0"/>
                <a:cs typeface="Segoe WP" pitchFamily="34" charset="0"/>
              </a:rPr>
              <a:t> </a:t>
            </a:r>
            <a:r>
              <a:rPr lang="en-US" altLang="ja-JP" smtClean="0">
                <a:latin typeface="Segoe WP" pitchFamily="34" charset="0"/>
                <a:cs typeface="Segoe WP" pitchFamily="34" charset="0"/>
              </a:rPr>
              <a:t>in </a:t>
            </a:r>
            <a:r>
              <a:rPr lang="ja-JP" altLang="en-US" smtClean="0"/>
              <a:t>名古屋</a:t>
            </a: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tx2"/>
                </a:solidFill>
                <a:latin typeface="Segoe WP" pitchFamily="34" charset="0"/>
                <a:ea typeface="IPAexゴシック" pitchFamily="50" charset="-128"/>
              </a:defRPr>
            </a:lvl1pPr>
          </a:lstStyle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rgbClr val="FFFFFF"/>
          </a:solidFill>
          <a:latin typeface="IPAexゴシック" pitchFamily="50" charset="-128"/>
          <a:ea typeface="IPAexゴシック" pitchFamily="50" charset="-128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400" kern="1200">
          <a:solidFill>
            <a:schemeClr val="tx2"/>
          </a:solidFill>
          <a:latin typeface="IPAexゴシック" pitchFamily="50" charset="-128"/>
          <a:ea typeface="IPAexゴシック" pitchFamily="50" charset="-128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200" kern="1200">
          <a:solidFill>
            <a:schemeClr val="tx2"/>
          </a:solidFill>
          <a:latin typeface="IPAexゴシック" pitchFamily="50" charset="-128"/>
          <a:ea typeface="IPAexゴシック" pitchFamily="50" charset="-128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000" kern="1200">
          <a:solidFill>
            <a:schemeClr val="tx2"/>
          </a:solidFill>
          <a:latin typeface="IPAexゴシック" pitchFamily="50" charset="-128"/>
          <a:ea typeface="IPAexゴシック" pitchFamily="50" charset="-128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800" kern="1200">
          <a:solidFill>
            <a:schemeClr val="tx2"/>
          </a:solidFill>
          <a:latin typeface="IPAexゴシック" pitchFamily="50" charset="-128"/>
          <a:ea typeface="IPAexゴシック" pitchFamily="50" charset="-128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600" kern="1200">
          <a:solidFill>
            <a:schemeClr val="tx2"/>
          </a:solidFill>
          <a:latin typeface="IPAexゴシック" pitchFamily="50" charset="-128"/>
          <a:ea typeface="IPAexゴシック" pitchFamily="50" charset="-128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2183556"/>
          </a:xfrm>
        </p:spPr>
        <p:txBody>
          <a:bodyPr anchor="t">
            <a:normAutofit/>
          </a:bodyPr>
          <a:lstStyle/>
          <a:p>
            <a:r>
              <a:rPr lang="en-US" altLang="ja-JP" smtClean="0">
                <a:latin typeface="Segoe WP" pitchFamily="34" charset="0"/>
              </a:rPr>
              <a:t>Windows 8.1 </a:t>
            </a:r>
            <a:r>
              <a:rPr lang="ja-JP" altLang="en-US" smtClean="0">
                <a:latin typeface="Segoe WP" pitchFamily="34" charset="0"/>
              </a:rPr>
              <a:t>ストア アプリ</a:t>
            </a:r>
            <a:r>
              <a:rPr lang="en-US" altLang="ja-JP" smtClean="0">
                <a:latin typeface="Segoe WP" pitchFamily="34" charset="0"/>
              </a:rPr>
              <a:t/>
            </a:r>
            <a:br>
              <a:rPr lang="en-US" altLang="ja-JP" smtClean="0">
                <a:latin typeface="Segoe WP" pitchFamily="34" charset="0"/>
              </a:rPr>
            </a:br>
            <a:r>
              <a:rPr lang="en-US" altLang="ja-JP" b="1" smtClean="0">
                <a:latin typeface="Segoe WP" pitchFamily="34" charset="0"/>
              </a:rPr>
              <a:t>FIRST LOOK</a:t>
            </a:r>
            <a:r>
              <a:rPr lang="en-US" altLang="ja-JP" smtClean="0">
                <a:latin typeface="Segoe WP" pitchFamily="34" charset="0"/>
              </a:rPr>
              <a:t/>
            </a:r>
            <a:br>
              <a:rPr lang="en-US" altLang="ja-JP" smtClean="0">
                <a:latin typeface="Segoe WP" pitchFamily="34" charset="0"/>
              </a:rPr>
            </a:br>
            <a:r>
              <a:rPr lang="en-US" altLang="ja-JP" smtClean="0">
                <a:latin typeface="Segoe WP" pitchFamily="34" charset="0"/>
              </a:rPr>
              <a:t>for 8.0</a:t>
            </a:r>
            <a:r>
              <a:rPr lang="ja-JP" altLang="en-US" smtClean="0">
                <a:latin typeface="Segoe WP" pitchFamily="34" charset="0"/>
              </a:rPr>
              <a:t> </a:t>
            </a:r>
            <a:r>
              <a:rPr lang="en-US" altLang="ja-JP" smtClean="0">
                <a:latin typeface="Segoe WP" pitchFamily="34" charset="0"/>
              </a:rPr>
              <a:t>developers</a:t>
            </a:r>
            <a:endParaRPr kumimoji="1" lang="ja-JP" altLang="en-US">
              <a:latin typeface="Segoe WP" pitchFamily="34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>
                <a:latin typeface="Segoe WP" pitchFamily="34" charset="0"/>
              </a:rPr>
              <a:t>ストア アプリ ハッカソン </a:t>
            </a:r>
            <a:r>
              <a:rPr lang="en-US" altLang="ja-JP" smtClean="0">
                <a:latin typeface="Segoe WP" pitchFamily="34" charset="0"/>
              </a:rPr>
              <a:t>in </a:t>
            </a:r>
            <a:r>
              <a:rPr lang="ja-JP" altLang="en-US">
                <a:latin typeface="Segoe WP" pitchFamily="34" charset="0"/>
              </a:rPr>
              <a:t>名古屋</a:t>
            </a:r>
            <a:r>
              <a:rPr lang="en-US" altLang="ja-JP" smtClean="0">
                <a:latin typeface="Segoe WP" pitchFamily="34" charset="0"/>
              </a:rPr>
              <a:t/>
            </a:r>
            <a:br>
              <a:rPr lang="en-US" altLang="ja-JP" smtClean="0">
                <a:latin typeface="Segoe WP" pitchFamily="34" charset="0"/>
              </a:rPr>
            </a:br>
            <a:r>
              <a:rPr lang="en-US" altLang="ja-JP" smtClean="0">
                <a:latin typeface="Segoe WP" pitchFamily="34" charset="0"/>
              </a:rPr>
              <a:t>for </a:t>
            </a:r>
            <a:r>
              <a:rPr lang="en-US" altLang="ja-JP">
                <a:latin typeface="Segoe WP" pitchFamily="34" charset="0"/>
              </a:rPr>
              <a:t>Windows 8 / RT (and Windows 8.1 preview)</a:t>
            </a:r>
            <a:endParaRPr kumimoji="1" lang="ja-JP" altLang="en-US">
              <a:latin typeface="Segoe WP" pitchFamily="34" charset="0"/>
            </a:endParaRPr>
          </a:p>
        </p:txBody>
      </p:sp>
      <p:pic>
        <p:nvPicPr>
          <p:cNvPr id="10243" name="Picture 3" descr="D:\$projects\BluewaterSoftProjects\20120901_katagami_習作03a(右端の丸を移動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60" y="5752673"/>
            <a:ext cx="2592288" cy="82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17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チャーム</a:t>
            </a:r>
            <a:endParaRPr kumimoji="1" lang="ja-JP" altLang="en-US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2013/6/29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ストア アプリ ハッカソン </a:t>
            </a:r>
            <a:r>
              <a:rPr kumimoji="1" lang="en-US" altLang="ja-JP" smtClean="0"/>
              <a:t>in </a:t>
            </a:r>
            <a:r>
              <a:rPr kumimoji="1" lang="ja-JP" altLang="en-US" smtClean="0"/>
              <a:t>名古屋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578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mtClean="0"/>
              <a:t>検索チャームの仕様変更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2013/6/29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ストア アプリ ハッカソン </a:t>
            </a:r>
            <a:r>
              <a:rPr kumimoji="1" lang="en-US" altLang="ja-JP" smtClean="0"/>
              <a:t>in </a:t>
            </a:r>
            <a:r>
              <a:rPr kumimoji="1" lang="ja-JP" altLang="en-US" smtClean="0"/>
              <a:t>名古屋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smtClean="0"/>
              <a:t>チャームからアプリの操作</a:t>
            </a:r>
            <a:r>
              <a:rPr kumimoji="1" lang="en-US" altLang="ja-JP" smtClean="0"/>
              <a:t/>
            </a:r>
            <a:br>
              <a:rPr kumimoji="1" lang="en-US" altLang="ja-JP" smtClean="0"/>
            </a:br>
            <a:r>
              <a:rPr kumimoji="1" lang="en-US" altLang="ja-JP" sz="4000" smtClean="0"/>
              <a:t>…</a:t>
            </a:r>
            <a:r>
              <a:rPr kumimoji="1" lang="ja-JP" altLang="en-US" sz="4000" smtClean="0"/>
              <a:t>をさせるのは、あきらめたらしい</a:t>
            </a:r>
            <a:endParaRPr kumimoji="1" lang="ja-JP" alt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17"/>
          <a:stretch/>
        </p:blipFill>
        <p:spPr bwMode="auto">
          <a:xfrm>
            <a:off x="251520" y="3356992"/>
            <a:ext cx="1909148" cy="2902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53"/>
          <a:stretch/>
        </p:blipFill>
        <p:spPr bwMode="auto">
          <a:xfrm>
            <a:off x="3995936" y="3356992"/>
            <a:ext cx="1907499" cy="2902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30"/>
          <a:stretch/>
        </p:blipFill>
        <p:spPr bwMode="auto">
          <a:xfrm>
            <a:off x="6948264" y="3356992"/>
            <a:ext cx="1913838" cy="2902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251520" y="298766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mtClean="0"/>
              <a:t>従来 </a:t>
            </a:r>
            <a:r>
              <a:rPr kumimoji="1" lang="en-US" altLang="ja-JP" smtClean="0"/>
              <a:t>(8.0)</a:t>
            </a:r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851920" y="2987660"/>
            <a:ext cx="529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mtClean="0"/>
              <a:t>8.1: </a:t>
            </a:r>
            <a:r>
              <a:rPr kumimoji="1" lang="ja-JP" altLang="en-US" smtClean="0"/>
              <a:t>アプリ内検索が面倒、他のアプリは検索不可</a:t>
            </a:r>
            <a:endParaRPr kumimoji="1" lang="ja-JP" altLang="en-US"/>
          </a:p>
        </p:txBody>
      </p:sp>
      <p:sp>
        <p:nvSpPr>
          <p:cNvPr id="7" name="右矢印 6"/>
          <p:cNvSpPr/>
          <p:nvPr/>
        </p:nvSpPr>
        <p:spPr>
          <a:xfrm>
            <a:off x="6084168" y="3573016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189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872067" y="2276872"/>
            <a:ext cx="7408333" cy="3849291"/>
          </a:xfrm>
        </p:spPr>
        <p:txBody>
          <a:bodyPr/>
          <a:lstStyle/>
          <a:p>
            <a:r>
              <a:rPr kumimoji="1" lang="ja-JP" altLang="en-US" smtClean="0"/>
              <a:t>複数アプリ並列表示してると</a:t>
            </a:r>
            <a:r>
              <a:rPr kumimoji="1" lang="en-US" altLang="ja-JP" smtClean="0"/>
              <a:t>…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2013/6/29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ストア アプリ ハッカソン </a:t>
            </a:r>
            <a:r>
              <a:rPr kumimoji="1" lang="en-US" altLang="ja-JP" smtClean="0"/>
              <a:t>in </a:t>
            </a:r>
            <a:r>
              <a:rPr kumimoji="1" lang="ja-JP" altLang="en-US" smtClean="0"/>
              <a:t>名古屋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どのアプリのチャーム</a:t>
            </a:r>
            <a:r>
              <a:rPr kumimoji="1" lang="en-US" altLang="ja-JP" smtClean="0"/>
              <a:t>!?</a:t>
            </a:r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71867" y="4392567"/>
            <a:ext cx="20162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mtClean="0"/>
              <a:t>今出ている設定チャームは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ja-JP" altLang="en-US" smtClean="0"/>
              <a:t>どっちのアプリ</a:t>
            </a:r>
            <a:r>
              <a:rPr lang="ja-JP" altLang="en-US" smtClean="0"/>
              <a:t>の設定なの</a:t>
            </a:r>
            <a:r>
              <a:rPr lang="ja-JP" altLang="en-US" smtClean="0"/>
              <a:t>か</a:t>
            </a:r>
            <a:r>
              <a:rPr lang="en-US" altLang="ja-JP" smtClean="0"/>
              <a:t>?</a:t>
            </a:r>
            <a:br>
              <a:rPr lang="en-US" altLang="ja-JP" smtClean="0"/>
            </a:br>
            <a:r>
              <a:rPr lang="en-US" altLang="ja-JP" smtClean="0"/>
              <a:t> </a:t>
            </a:r>
            <a:br>
              <a:rPr lang="en-US" altLang="ja-JP" smtClean="0"/>
            </a:br>
            <a:r>
              <a:rPr lang="en-US" altLang="ja-JP" sz="1100" smtClean="0"/>
              <a:t>(</a:t>
            </a:r>
            <a:r>
              <a:rPr lang="ja-JP" altLang="en-US" sz="1100" smtClean="0"/>
              <a:t>答</a:t>
            </a:r>
            <a:r>
              <a:rPr lang="en-US" altLang="ja-JP" sz="1100" smtClean="0"/>
              <a:t>: </a:t>
            </a:r>
            <a:r>
              <a:rPr lang="ja-JP" altLang="en-US" sz="1100" smtClean="0"/>
              <a:t>この画像では左側。</a:t>
            </a:r>
            <a:r>
              <a:rPr lang="en-US" altLang="ja-JP" sz="1100" smtClean="0"/>
              <a:t/>
            </a:r>
            <a:br>
              <a:rPr lang="en-US" altLang="ja-JP" sz="1100" smtClean="0"/>
            </a:br>
            <a:r>
              <a:rPr lang="en-US" altLang="ja-JP" sz="1100" smtClean="0"/>
              <a:t> </a:t>
            </a:r>
            <a:r>
              <a:rPr lang="ja-JP" altLang="en-US" sz="1100" smtClean="0"/>
              <a:t>フォーカスを持っている方</a:t>
            </a:r>
            <a:r>
              <a:rPr lang="en-US" altLang="ja-JP" sz="1100" smtClean="0"/>
              <a:t>)</a:t>
            </a:r>
            <a:endParaRPr kumimoji="1" lang="ja-JP" altLang="en-US"/>
          </a:p>
        </p:txBody>
      </p:sp>
      <p:pic>
        <p:nvPicPr>
          <p:cNvPr id="6147" name="Picture 3" descr="\\WIN81VM1\Cdrive\Users\biac\Pictures\Windows Simulator\screenshot_06282013_2330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14108"/>
            <a:ext cx="6224189" cy="3499397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01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872067" y="2276872"/>
            <a:ext cx="7408333" cy="3849291"/>
          </a:xfrm>
        </p:spPr>
        <p:txBody>
          <a:bodyPr/>
          <a:lstStyle/>
          <a:p>
            <a:r>
              <a:rPr kumimoji="1" lang="en-US" altLang="ja-JP" smtClean="0"/>
              <a:t>MS</a:t>
            </a:r>
            <a:r>
              <a:rPr kumimoji="1" lang="ja-JP" altLang="en-US" smtClean="0"/>
              <a:t>謹製アプリをチェック</a:t>
            </a:r>
            <a:r>
              <a:rPr kumimoji="1" lang="en-US" altLang="ja-JP" smtClean="0"/>
              <a:t>!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2013/6/29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ストア アプリ ハッカソン </a:t>
            </a:r>
            <a:r>
              <a:rPr kumimoji="1" lang="en-US" altLang="ja-JP" smtClean="0"/>
              <a:t>in </a:t>
            </a:r>
            <a:r>
              <a:rPr kumimoji="1" lang="ja-JP" altLang="en-US" smtClean="0"/>
              <a:t>名古屋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よく使う機能はアプリ内</a:t>
            </a:r>
            <a:r>
              <a:rPr kumimoji="1" lang="ja-JP" altLang="en-US" smtClean="0"/>
              <a:t>に</a:t>
            </a:r>
            <a:r>
              <a:rPr kumimoji="1" lang="en-US" altLang="ja-JP" smtClean="0"/>
              <a:t>!</a:t>
            </a:r>
            <a:endParaRPr kumimoji="1" lang="ja-JP" alt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63"/>
          <a:stretch/>
        </p:blipFill>
        <p:spPr bwMode="auto">
          <a:xfrm>
            <a:off x="2555776" y="2887578"/>
            <a:ext cx="6323856" cy="2423736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251520" y="4501006"/>
            <a:ext cx="6323856" cy="177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右矢印 9"/>
          <p:cNvSpPr/>
          <p:nvPr/>
        </p:nvSpPr>
        <p:spPr>
          <a:xfrm flipH="1">
            <a:off x="6660232" y="5949280"/>
            <a:ext cx="720080" cy="3303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右矢印 10"/>
          <p:cNvSpPr/>
          <p:nvPr/>
        </p:nvSpPr>
        <p:spPr>
          <a:xfrm>
            <a:off x="1763688" y="2887578"/>
            <a:ext cx="720080" cy="3303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630404" y="3217889"/>
            <a:ext cx="1324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mtClean="0"/>
              <a:t>検索</a:t>
            </a:r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717819" y="5621528"/>
            <a:ext cx="1324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/>
              <a:t>ヘルプ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733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/>
              <a:t>SearchBox class</a:t>
            </a:r>
            <a:br>
              <a:rPr lang="en-US" altLang="ja-JP"/>
            </a:br>
            <a:r>
              <a:rPr lang="en-US" altLang="ja-JP" sz="1200"/>
              <a:t>http://</a:t>
            </a:r>
            <a:r>
              <a:rPr lang="en-US" altLang="ja-JP" sz="1200" smtClean="0"/>
              <a:t>msdn.microsoft.com/en-us/library/windows/apps/windows.ui.xaml.controls.searchbox.aspx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/>
            </a:r>
            <a:br>
              <a:rPr lang="en-US" altLang="ja-JP" smtClean="0"/>
            </a:br>
            <a:r>
              <a:rPr lang="ja-JP" altLang="en-US" smtClean="0"/>
              <a:t>サンプルコード</a:t>
            </a:r>
            <a:r>
              <a:rPr lang="en-US" altLang="ja-JP"/>
              <a:t/>
            </a:r>
            <a:br>
              <a:rPr lang="en-US" altLang="ja-JP"/>
            </a:br>
            <a:r>
              <a:rPr lang="en-US" altLang="ja-JP" sz="1200"/>
              <a:t>http://code.msdn.microsoft.com/windowsapps/SearchBox-control-sample-0f64f94d</a:t>
            </a:r>
            <a:endParaRPr kumimoji="1" lang="ja-JP" altLang="en-US" sz="120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2013/6/29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ストア アプリ ハッカソン </a:t>
            </a:r>
            <a:r>
              <a:rPr kumimoji="1" lang="en-US" altLang="ja-JP" smtClean="0"/>
              <a:t>in </a:t>
            </a:r>
            <a:r>
              <a:rPr kumimoji="1" lang="ja-JP" altLang="en-US" smtClean="0"/>
              <a:t>名古屋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SearchBox</a:t>
            </a:r>
            <a:r>
              <a:rPr lang="ja-JP" altLang="en-US"/>
              <a:t>コントロール</a:t>
            </a:r>
            <a:endParaRPr kumimoji="1" lang="ja-JP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80" y="3156845"/>
            <a:ext cx="31146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005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新機能や機能向上</a:t>
            </a:r>
            <a:endParaRPr kumimoji="1" lang="ja-JP" altLang="en-US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mtClean="0"/>
              <a:t>.NET Framewok 4.5.1 / Windows Runtime ver.?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2013/6/29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ストア アプリ ハッカソン </a:t>
            </a:r>
            <a:r>
              <a:rPr kumimoji="1" lang="en-US" altLang="ja-JP" smtClean="0"/>
              <a:t>in </a:t>
            </a:r>
            <a:r>
              <a:rPr kumimoji="1" lang="ja-JP" altLang="en-US" smtClean="0"/>
              <a:t>名古屋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089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mtClean="0"/>
              <a:t>PDF</a:t>
            </a:r>
            <a:r>
              <a:rPr kumimoji="1" lang="ja-JP" altLang="en-US" smtClean="0"/>
              <a:t>の表示</a:t>
            </a:r>
            <a:endParaRPr kumimoji="1" lang="en-US" altLang="ja-JP" smtClean="0"/>
          </a:p>
          <a:p>
            <a:r>
              <a:rPr lang="en-US" altLang="ja-JP" smtClean="0"/>
              <a:t>DirectX</a:t>
            </a:r>
            <a:r>
              <a:rPr lang="ja-JP" altLang="en-US" smtClean="0"/>
              <a:t>と</a:t>
            </a:r>
            <a:r>
              <a:rPr lang="en-US" altLang="ja-JP" smtClean="0"/>
              <a:t>XAML</a:t>
            </a:r>
            <a:r>
              <a:rPr lang="ja-JP" altLang="en-US" smtClean="0"/>
              <a:t>の混在</a:t>
            </a:r>
            <a:endParaRPr lang="en-US" altLang="ja-JP" smtClean="0"/>
          </a:p>
          <a:p>
            <a:r>
              <a:rPr lang="ja-JP" altLang="en-US" smtClean="0"/>
              <a:t>スピーチ</a:t>
            </a:r>
            <a:r>
              <a:rPr lang="en-US" altLang="ja-JP" smtClean="0"/>
              <a:t>API</a:t>
            </a:r>
          </a:p>
          <a:p>
            <a:r>
              <a:rPr kumimoji="1" lang="ja-JP" altLang="en-US" smtClean="0"/>
              <a:t>デバイスのサポート追加</a:t>
            </a:r>
            <a:r>
              <a:rPr kumimoji="1" lang="en-US" altLang="ja-JP" smtClean="0"/>
              <a:t/>
            </a:r>
            <a:br>
              <a:rPr kumimoji="1" lang="en-US" altLang="ja-JP" smtClean="0"/>
            </a:br>
            <a:r>
              <a:rPr kumimoji="1" lang="en-US" altLang="ja-JP" smtClean="0"/>
              <a:t>Bluetooth, USB, </a:t>
            </a:r>
            <a:r>
              <a:rPr kumimoji="1" lang="ja-JP" altLang="en-US" smtClean="0"/>
              <a:t>スキャナ</a:t>
            </a:r>
            <a:r>
              <a:rPr kumimoji="1" lang="en-US" altLang="ja-JP" smtClean="0"/>
              <a:t>, 3D</a:t>
            </a:r>
            <a:r>
              <a:rPr kumimoji="1" lang="ja-JP" altLang="en-US" smtClean="0"/>
              <a:t>プリンター</a:t>
            </a:r>
            <a:r>
              <a:rPr kumimoji="1" lang="en-US" altLang="ja-JP" smtClean="0"/>
              <a:t>,</a:t>
            </a:r>
            <a:br>
              <a:rPr kumimoji="1" lang="en-US" altLang="ja-JP" smtClean="0"/>
            </a:br>
            <a:r>
              <a:rPr kumimoji="1" lang="ja-JP" altLang="en-US" smtClean="0"/>
              <a:t>バーコードリーダー</a:t>
            </a:r>
            <a:r>
              <a:rPr kumimoji="1" lang="en-US" altLang="ja-JP" smtClean="0"/>
              <a:t>, </a:t>
            </a:r>
            <a:r>
              <a:rPr kumimoji="1" lang="ja-JP" altLang="en-US" smtClean="0"/>
              <a:t>磁気カードリーダー </a:t>
            </a:r>
            <a:r>
              <a:rPr kumimoji="1" lang="en-US" altLang="ja-JP" smtClean="0"/>
              <a:t>etc.</a:t>
            </a:r>
          </a:p>
          <a:p>
            <a:r>
              <a:rPr lang="en-US" altLang="ja-JP" smtClean="0"/>
              <a:t>XAML</a:t>
            </a:r>
            <a:r>
              <a:rPr lang="ja-JP" altLang="en-US" smtClean="0"/>
              <a:t>コントロール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>DatePicker, TimePicker, Flyout, MenuFlyout etc.</a:t>
            </a:r>
            <a:endParaRPr kumimoji="1" lang="en-US" altLang="ja-JP" smtClean="0"/>
          </a:p>
          <a:p>
            <a:pPr marL="0" indent="0">
              <a:buNone/>
            </a:pPr>
            <a:endParaRPr kumimoji="1" lang="en-US" altLang="ja-JP" smtClean="0"/>
          </a:p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2013/6/29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ストア アプリ ハッカソン </a:t>
            </a:r>
            <a:r>
              <a:rPr kumimoji="1" lang="en-US" altLang="ja-JP" smtClean="0"/>
              <a:t>in </a:t>
            </a:r>
            <a:r>
              <a:rPr kumimoji="1" lang="ja-JP" altLang="en-US" smtClean="0"/>
              <a:t>名古屋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新機能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150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mtClean="0"/>
              <a:t>WebView</a:t>
            </a:r>
            <a:r>
              <a:rPr kumimoji="1" lang="ja-JP" altLang="en-US" smtClean="0"/>
              <a:t>コントロール</a:t>
            </a:r>
            <a:endParaRPr kumimoji="1" lang="en-US" altLang="ja-JP" smtClean="0"/>
          </a:p>
          <a:p>
            <a:pPr lvl="1"/>
            <a:r>
              <a:rPr kumimoji="1" lang="ja-JP" altLang="en-US" smtClean="0"/>
              <a:t>もはや「浮いてない」</a:t>
            </a:r>
            <a:endParaRPr kumimoji="1" lang="en-US" altLang="ja-JP" smtClean="0"/>
          </a:p>
          <a:p>
            <a:pPr lvl="1"/>
            <a:r>
              <a:rPr kumimoji="1" lang="ja-JP" altLang="en-US" smtClean="0"/>
              <a:t>ナビゲーションや相互作用用の機能追加、</a:t>
            </a:r>
            <a:r>
              <a:rPr kumimoji="1" lang="en-US" altLang="ja-JP" smtClean="0"/>
              <a:t>IFrame</a:t>
            </a:r>
            <a:r>
              <a:rPr kumimoji="1" lang="ja-JP" altLang="en-US" smtClean="0"/>
              <a:t>サポート </a:t>
            </a:r>
            <a:r>
              <a:rPr kumimoji="1" lang="en-US" altLang="ja-JP" smtClean="0"/>
              <a:t>etc.</a:t>
            </a:r>
          </a:p>
          <a:p>
            <a:r>
              <a:rPr lang="en-US" altLang="ja-JP" smtClean="0"/>
              <a:t>AppBar</a:t>
            </a:r>
            <a:r>
              <a:rPr lang="ja-JP" altLang="en-US" smtClean="0"/>
              <a:t>の簡易記述 </a:t>
            </a:r>
            <a:r>
              <a:rPr lang="en-US" altLang="ja-JP" smtClean="0"/>
              <a:t>(XAML)</a:t>
            </a:r>
          </a:p>
          <a:p>
            <a:r>
              <a:rPr kumimoji="1" lang="ja-JP" altLang="en-US" smtClean="0"/>
              <a:t>タイルサイズ追加</a:t>
            </a:r>
            <a:r>
              <a:rPr kumimoji="1" lang="en-US" altLang="ja-JP" smtClean="0"/>
              <a:t/>
            </a:r>
            <a:br>
              <a:rPr kumimoji="1" lang="en-US" altLang="ja-JP" smtClean="0"/>
            </a:br>
            <a:r>
              <a:rPr kumimoji="1" lang="en-US" altLang="ja-JP" smtClean="0"/>
              <a:t>70x70, 310x310(</a:t>
            </a:r>
            <a:r>
              <a:rPr kumimoji="1" lang="ja-JP" altLang="en-US" smtClean="0"/>
              <a:t>ライブタイル可</a:t>
            </a:r>
            <a:r>
              <a:rPr kumimoji="1" lang="en-US" altLang="ja-JP" smtClean="0"/>
              <a:t>)</a:t>
            </a:r>
          </a:p>
          <a:p>
            <a:r>
              <a:rPr lang="en-US" altLang="ja-JP" smtClean="0"/>
              <a:t>ScrollVIewer</a:t>
            </a:r>
            <a:r>
              <a:rPr lang="ja-JP" altLang="en-US" smtClean="0"/>
              <a:t>に</a:t>
            </a:r>
            <a:r>
              <a:rPr lang="ja-JP" altLang="en-US" smtClean="0"/>
              <a:t>ヘッダー </a:t>
            </a:r>
            <a:r>
              <a:rPr lang="en-US" altLang="ja-JP" smtClean="0"/>
              <a:t>(</a:t>
            </a:r>
            <a:r>
              <a:rPr lang="ja-JP" altLang="en-US" smtClean="0"/>
              <a:t>エクセル表を作れるよ</a:t>
            </a:r>
            <a:r>
              <a:rPr lang="en-US" altLang="ja-JP" smtClean="0"/>
              <a:t>)</a:t>
            </a:r>
            <a:endParaRPr kumimoji="1" lang="en-US" altLang="ja-JP" smtClean="0"/>
          </a:p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2013/6/29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ストア アプリ ハッカソン </a:t>
            </a:r>
            <a:r>
              <a:rPr kumimoji="1" lang="en-US" altLang="ja-JP" smtClean="0"/>
              <a:t>in </a:t>
            </a:r>
            <a:r>
              <a:rPr kumimoji="1" lang="ja-JP" altLang="en-US" smtClean="0"/>
              <a:t>名古屋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機能向上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157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/>
          <a:lstStyle/>
          <a:p>
            <a:r>
              <a:rPr kumimoji="1" lang="ja-JP" altLang="en-US" smtClean="0"/>
              <a:t>新</a:t>
            </a:r>
            <a:r>
              <a:rPr kumimoji="1" lang="en-US" altLang="ja-JP" smtClean="0"/>
              <a:t>API</a:t>
            </a:r>
            <a:r>
              <a:rPr kumimoji="1" lang="ja-JP" altLang="en-US" smtClean="0"/>
              <a:t>が </a:t>
            </a:r>
            <a:r>
              <a:rPr kumimoji="1" lang="en-US" altLang="ja-JP" b="1" smtClean="0"/>
              <a:t>650</a:t>
            </a:r>
            <a:r>
              <a:rPr kumimoji="1" lang="en-US" altLang="ja-JP" smtClean="0"/>
              <a:t> </a:t>
            </a:r>
            <a:r>
              <a:rPr kumimoji="1" lang="ja-JP" altLang="en-US" smtClean="0"/>
              <a:t>以上</a:t>
            </a:r>
            <a:r>
              <a:rPr kumimoji="1" lang="en-US" altLang="ja-JP" smtClean="0"/>
              <a:t>!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2013/6/29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ストア アプリ ハッカソン </a:t>
            </a:r>
            <a:r>
              <a:rPr kumimoji="1" lang="en-US" altLang="ja-JP" smtClean="0"/>
              <a:t>in </a:t>
            </a:r>
            <a:r>
              <a:rPr kumimoji="1" lang="ja-JP" altLang="en-US" smtClean="0"/>
              <a:t>名古屋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すごく変わったよ</a:t>
            </a:r>
            <a:r>
              <a:rPr kumimoji="1" lang="en-US" altLang="ja-JP" smtClean="0"/>
              <a:t>!!</a:t>
            </a:r>
            <a:endParaRPr kumimoji="1" lang="ja-JP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4"/>
          <a:stretch/>
        </p:blipFill>
        <p:spPr bwMode="auto">
          <a:xfrm>
            <a:off x="251520" y="2680855"/>
            <a:ext cx="8640960" cy="3590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C:\Users\biac\AppData\Local\Microsoft\Windows\Temporary Internet Files\Content.IE5\BZJC0T54\MC90042357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941168"/>
            <a:ext cx="791609" cy="89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49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ご清聴</a:t>
            </a:r>
            <a:r>
              <a:rPr kumimoji="1" lang="en-US" altLang="ja-JP" smtClean="0"/>
              <a:t/>
            </a:r>
            <a:br>
              <a:rPr kumimoji="1" lang="en-US" altLang="ja-JP" smtClean="0"/>
            </a:br>
            <a:r>
              <a:rPr kumimoji="1" lang="ja-JP" altLang="en-US" smtClean="0"/>
              <a:t>ありがとうございました</a:t>
            </a:r>
            <a:endParaRPr kumimoji="1" lang="ja-JP" altLang="en-US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mtClean="0"/>
              <a:t>【</a:t>
            </a:r>
            <a:r>
              <a:rPr kumimoji="1" lang="ja-JP" altLang="en-US" smtClean="0"/>
              <a:t>以上の情報は製品版では異なる可能性があります</a:t>
            </a:r>
            <a:r>
              <a:rPr kumimoji="1" lang="en-US" altLang="ja-JP" smtClean="0"/>
              <a:t>】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2013/6/29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ストア アプリ ハッカソン </a:t>
            </a:r>
            <a:r>
              <a:rPr kumimoji="1" lang="en-US" altLang="ja-JP" smtClean="0"/>
              <a:t>in </a:t>
            </a:r>
            <a:r>
              <a:rPr kumimoji="1" lang="ja-JP" altLang="en-US" smtClean="0"/>
              <a:t>名古屋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285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mtClean="0">
                <a:latin typeface="Segoe WP" pitchFamily="34" charset="0"/>
              </a:rPr>
              <a:t>@biac</a:t>
            </a:r>
          </a:p>
          <a:p>
            <a:r>
              <a:rPr lang="en-US" altLang="ja-JP" smtClean="0">
                <a:latin typeface="Segoe WP" pitchFamily="34" charset="0"/>
              </a:rPr>
              <a:t>BluewaterSoft </a:t>
            </a:r>
            <a:r>
              <a:rPr lang="ja-JP" altLang="en-US" smtClean="0">
                <a:latin typeface="Segoe WP" pitchFamily="34" charset="0"/>
              </a:rPr>
              <a:t>山本 康彦 </a:t>
            </a:r>
            <a:r>
              <a:rPr lang="en-US" altLang="ja-JP" smtClean="0">
                <a:latin typeface="Segoe WP" pitchFamily="34" charset="0"/>
              </a:rPr>
              <a:t>http://www.bluewatersoft.jp</a:t>
            </a:r>
          </a:p>
          <a:p>
            <a:r>
              <a:rPr lang="en-US" altLang="ja-JP">
                <a:latin typeface="Segoe WP" pitchFamily="34" charset="0"/>
              </a:rPr>
              <a:t>https://</a:t>
            </a:r>
            <a:r>
              <a:rPr lang="en-US" altLang="ja-JP" smtClean="0">
                <a:latin typeface="Segoe WP" pitchFamily="34" charset="0"/>
              </a:rPr>
              <a:t>www.facebook.com/yasuhikoy</a:t>
            </a:r>
          </a:p>
          <a:p>
            <a:r>
              <a:rPr lang="en-US" altLang="ja-JP">
                <a:latin typeface="Segoe WP" pitchFamily="34" charset="0"/>
              </a:rPr>
              <a:t>http://bluewatersoft.cocolog-nifty.com</a:t>
            </a:r>
            <a:r>
              <a:rPr lang="en-US" altLang="ja-JP" smtClean="0">
                <a:latin typeface="Segoe WP" pitchFamily="34" charset="0"/>
              </a:rPr>
              <a:t>/</a:t>
            </a:r>
          </a:p>
          <a:p>
            <a:r>
              <a:rPr kumimoji="1" lang="en-US" altLang="ja-JP" smtClean="0">
                <a:latin typeface="Segoe WP" pitchFamily="34" charset="0"/>
              </a:rPr>
              <a:t>@IT</a:t>
            </a:r>
            <a:r>
              <a:rPr kumimoji="1" lang="ja-JP" altLang="en-US" smtClean="0">
                <a:latin typeface="Segoe WP" pitchFamily="34" charset="0"/>
              </a:rPr>
              <a:t>で「</a:t>
            </a:r>
            <a:r>
              <a:rPr lang="en-US" altLang="ja-JP" smtClean="0">
                <a:latin typeface="Segoe WP" pitchFamily="34" charset="0"/>
              </a:rPr>
              <a:t>WinRT/Metro </a:t>
            </a:r>
            <a:r>
              <a:rPr lang="en-US" altLang="ja-JP">
                <a:latin typeface="Segoe WP" pitchFamily="34" charset="0"/>
              </a:rPr>
              <a:t>TIPS</a:t>
            </a:r>
            <a:r>
              <a:rPr kumimoji="1" lang="ja-JP" altLang="en-US" smtClean="0">
                <a:latin typeface="Segoe WP" pitchFamily="34" charset="0"/>
              </a:rPr>
              <a:t>」 連載中</a:t>
            </a:r>
            <a:r>
              <a:rPr lang="en-US" altLang="ja-JP">
                <a:latin typeface="Segoe WP" pitchFamily="34" charset="0"/>
              </a:rPr>
              <a:t/>
            </a:r>
            <a:br>
              <a:rPr lang="en-US" altLang="ja-JP">
                <a:latin typeface="Segoe WP" pitchFamily="34" charset="0"/>
              </a:rPr>
            </a:br>
            <a:r>
              <a:rPr lang="en-US" altLang="ja-JP" sz="1400">
                <a:latin typeface="Segoe WP" pitchFamily="34" charset="0"/>
              </a:rPr>
              <a:t>http://www.atmarkit.co.jp/ait/subtop/features/da/ap_winrttips_index.html</a:t>
            </a:r>
            <a:endParaRPr kumimoji="1" lang="ja-JP" altLang="en-US">
              <a:latin typeface="Segoe WP" pitchFamily="34" charset="0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2013/6/29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ストア アプリ ハッカソン </a:t>
            </a:r>
            <a:r>
              <a:rPr kumimoji="1" lang="en-US" altLang="ja-JP" smtClean="0"/>
              <a:t>in </a:t>
            </a:r>
            <a:r>
              <a:rPr kumimoji="1" lang="ja-JP" altLang="en-US" smtClean="0"/>
              <a:t>名古屋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自己紹介</a:t>
            </a:r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857" y="5229200"/>
            <a:ext cx="1143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82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2013/6/29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ストア アプリ ハッカソン </a:t>
            </a:r>
            <a:r>
              <a:rPr kumimoji="1" lang="en-US" altLang="ja-JP" smtClean="0"/>
              <a:t>in </a:t>
            </a:r>
            <a:r>
              <a:rPr kumimoji="1" lang="ja-JP" altLang="en-US" smtClean="0"/>
              <a:t>名古屋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>
                <a:latin typeface="+mj-lt"/>
              </a:rPr>
              <a:t>Windows 8.1 Preview</a:t>
            </a:r>
            <a:endParaRPr kumimoji="1" lang="ja-JP" altLang="en-US"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653587" cy="4864805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93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mtClean="0">
                <a:latin typeface="+mj-lt"/>
              </a:rPr>
              <a:t>Preview</a:t>
            </a:r>
            <a:r>
              <a:rPr kumimoji="1" lang="ja-JP" altLang="en-US" smtClean="0"/>
              <a:t>版に基づく情報です。</a:t>
            </a:r>
            <a:r>
              <a:rPr kumimoji="1" lang="en-US" altLang="ja-JP" smtClean="0"/>
              <a:t/>
            </a:r>
            <a:br>
              <a:rPr kumimoji="1" lang="en-US" altLang="ja-JP" smtClean="0"/>
            </a:br>
            <a:r>
              <a:rPr kumimoji="1" lang="ja-JP" altLang="en-US" sz="3600" smtClean="0"/>
              <a:t>製品版では異なる可能性があります。</a:t>
            </a:r>
            <a:endParaRPr kumimoji="1" lang="ja-JP" altLang="en-US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mtClean="0"/>
              <a:t>【</a:t>
            </a:r>
            <a:r>
              <a:rPr kumimoji="1" lang="ja-JP" altLang="en-US" smtClean="0"/>
              <a:t>お約束</a:t>
            </a:r>
            <a:r>
              <a:rPr kumimoji="1" lang="en-US" altLang="ja-JP" smtClean="0"/>
              <a:t>】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2013/6/29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ストア アプリ ハッカソン </a:t>
            </a:r>
            <a:r>
              <a:rPr kumimoji="1" lang="en-US" altLang="ja-JP" smtClean="0"/>
              <a:t>in </a:t>
            </a:r>
            <a:r>
              <a:rPr kumimoji="1" lang="ja-JP" altLang="en-US" smtClean="0"/>
              <a:t>名古屋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430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872067" y="2348880"/>
            <a:ext cx="7408333" cy="3777283"/>
          </a:xfrm>
        </p:spPr>
        <p:txBody>
          <a:bodyPr/>
          <a:lstStyle/>
          <a:p>
            <a:r>
              <a:rPr kumimoji="1" lang="ja-JP" altLang="en-US" smtClean="0">
                <a:latin typeface="Segoe WP" pitchFamily="34" charset="0"/>
                <a:cs typeface="Segoe WP" pitchFamily="34" charset="0"/>
              </a:rPr>
              <a:t>衝撃の転進</a:t>
            </a:r>
            <a:endParaRPr kumimoji="1" lang="en-US" altLang="ja-JP" smtClean="0">
              <a:latin typeface="Segoe WP" pitchFamily="34" charset="0"/>
              <a:cs typeface="Segoe WP" pitchFamily="34" charset="0"/>
            </a:endParaRPr>
          </a:p>
          <a:p>
            <a:pPr lvl="1"/>
            <a:r>
              <a:rPr kumimoji="1" lang="ja-JP" altLang="en-US" smtClean="0">
                <a:latin typeface="Segoe WP" pitchFamily="34" charset="0"/>
                <a:cs typeface="Segoe WP" pitchFamily="34" charset="0"/>
              </a:rPr>
              <a:t>スナップとポートレイトは廃止</a:t>
            </a:r>
            <a:r>
              <a:rPr kumimoji="1" lang="en-US" altLang="ja-JP" smtClean="0">
                <a:latin typeface="Segoe WP" pitchFamily="34" charset="0"/>
                <a:cs typeface="Segoe WP" pitchFamily="34" charset="0"/>
              </a:rPr>
              <a:t>!</a:t>
            </a:r>
          </a:p>
          <a:p>
            <a:pPr lvl="1"/>
            <a:r>
              <a:rPr kumimoji="1" lang="ja-JP" altLang="en-US" smtClean="0">
                <a:latin typeface="Segoe WP" pitchFamily="34" charset="0"/>
                <a:cs typeface="Segoe WP" pitchFamily="34" charset="0"/>
              </a:rPr>
              <a:t>チャームは二級市民に格下げ</a:t>
            </a:r>
            <a:r>
              <a:rPr kumimoji="1" lang="en-US" altLang="ja-JP" smtClean="0">
                <a:latin typeface="Segoe WP" pitchFamily="34" charset="0"/>
                <a:cs typeface="Segoe WP" pitchFamily="34" charset="0"/>
              </a:rPr>
              <a:t>!</a:t>
            </a:r>
          </a:p>
          <a:p>
            <a:pPr lvl="1"/>
            <a:r>
              <a:rPr kumimoji="1" lang="en-US" altLang="ja-JP" smtClean="0">
                <a:latin typeface="Segoe WP" pitchFamily="34" charset="0"/>
                <a:cs typeface="Segoe WP" pitchFamily="34" charset="0"/>
              </a:rPr>
              <a:t>LayoutAwarePage.xaml</a:t>
            </a:r>
            <a:r>
              <a:rPr kumimoji="1" lang="ja-JP" altLang="en-US" smtClean="0">
                <a:latin typeface="Segoe WP" pitchFamily="34" charset="0"/>
                <a:cs typeface="Segoe WP" pitchFamily="34" charset="0"/>
              </a:rPr>
              <a:t>を継承しない</a:t>
            </a:r>
            <a:r>
              <a:rPr kumimoji="1" lang="en-US" altLang="ja-JP" smtClean="0">
                <a:latin typeface="Segoe WP" pitchFamily="34" charset="0"/>
                <a:cs typeface="Segoe WP" pitchFamily="34" charset="0"/>
              </a:rPr>
              <a:t>!</a:t>
            </a:r>
          </a:p>
          <a:p>
            <a:pPr lvl="0"/>
            <a:r>
              <a:rPr lang="ja-JP" altLang="en-US" smtClean="0">
                <a:latin typeface="Segoe WP" pitchFamily="34" charset="0"/>
                <a:cs typeface="Segoe WP" pitchFamily="34" charset="0"/>
              </a:rPr>
              <a:t>嬉しい追加機能♪</a:t>
            </a:r>
            <a:endParaRPr lang="en-US" altLang="ja-JP" smtClean="0">
              <a:latin typeface="Segoe WP" pitchFamily="34" charset="0"/>
              <a:cs typeface="Segoe WP" pitchFamily="34" charset="0"/>
            </a:endParaRPr>
          </a:p>
          <a:p>
            <a:pPr lvl="1"/>
            <a:r>
              <a:rPr kumimoji="1" lang="en-US" altLang="ja-JP" smtClean="0">
                <a:latin typeface="Segoe WP" pitchFamily="34" charset="0"/>
                <a:cs typeface="Segoe WP" pitchFamily="34" charset="0"/>
              </a:rPr>
              <a:t>PDF</a:t>
            </a:r>
            <a:r>
              <a:rPr kumimoji="1" lang="ja-JP" altLang="en-US" smtClean="0">
                <a:latin typeface="Segoe WP" pitchFamily="34" charset="0"/>
                <a:cs typeface="Segoe WP" pitchFamily="34" charset="0"/>
              </a:rPr>
              <a:t>の表示、</a:t>
            </a:r>
            <a:r>
              <a:rPr kumimoji="1" lang="en-US" altLang="ja-JP" smtClean="0">
                <a:latin typeface="Segoe WP" pitchFamily="34" charset="0"/>
                <a:cs typeface="Segoe WP" pitchFamily="34" charset="0"/>
              </a:rPr>
              <a:t>DirectX</a:t>
            </a:r>
            <a:r>
              <a:rPr kumimoji="1" lang="ja-JP" altLang="en-US" smtClean="0">
                <a:latin typeface="Segoe WP" pitchFamily="34" charset="0"/>
                <a:cs typeface="Segoe WP" pitchFamily="34" charset="0"/>
              </a:rPr>
              <a:t>と</a:t>
            </a:r>
            <a:r>
              <a:rPr kumimoji="1" lang="en-US" altLang="ja-JP" smtClean="0">
                <a:latin typeface="Segoe WP" pitchFamily="34" charset="0"/>
                <a:cs typeface="Segoe WP" pitchFamily="34" charset="0"/>
              </a:rPr>
              <a:t>XAML</a:t>
            </a:r>
            <a:r>
              <a:rPr kumimoji="1" lang="ja-JP" altLang="en-US" smtClean="0">
                <a:latin typeface="Segoe WP" pitchFamily="34" charset="0"/>
                <a:cs typeface="Segoe WP" pitchFamily="34" charset="0"/>
              </a:rPr>
              <a:t>の同居</a:t>
            </a:r>
            <a:endParaRPr kumimoji="1" lang="en-US" altLang="ja-JP" smtClean="0">
              <a:latin typeface="Segoe WP" pitchFamily="34" charset="0"/>
              <a:cs typeface="Segoe WP" pitchFamily="34" charset="0"/>
            </a:endParaRPr>
          </a:p>
          <a:p>
            <a:pPr lvl="1"/>
            <a:r>
              <a:rPr lang="en-US" altLang="ja-JP" smtClean="0">
                <a:latin typeface="Segoe WP" pitchFamily="34" charset="0"/>
                <a:cs typeface="Segoe WP" pitchFamily="34" charset="0"/>
              </a:rPr>
              <a:t>Bluetooth</a:t>
            </a:r>
            <a:r>
              <a:rPr lang="ja-JP" altLang="en-US" smtClean="0">
                <a:latin typeface="Segoe WP" pitchFamily="34" charset="0"/>
                <a:cs typeface="Segoe WP" pitchFamily="34" charset="0"/>
              </a:rPr>
              <a:t>、スキャナ、</a:t>
            </a:r>
            <a:r>
              <a:rPr lang="en-US" altLang="ja-JP" smtClean="0">
                <a:latin typeface="Segoe WP" pitchFamily="34" charset="0"/>
                <a:cs typeface="Segoe WP" pitchFamily="34" charset="0"/>
              </a:rPr>
              <a:t>3D</a:t>
            </a:r>
            <a:r>
              <a:rPr lang="ja-JP" altLang="en-US" smtClean="0">
                <a:latin typeface="Segoe WP" pitchFamily="34" charset="0"/>
                <a:cs typeface="Segoe WP" pitchFamily="34" charset="0"/>
              </a:rPr>
              <a:t>プリンタ </a:t>
            </a:r>
            <a:r>
              <a:rPr lang="en-US" altLang="ja-JP" smtClean="0">
                <a:latin typeface="Segoe WP" pitchFamily="34" charset="0"/>
                <a:cs typeface="Segoe WP" pitchFamily="34" charset="0"/>
              </a:rPr>
              <a:t>etc. </a:t>
            </a:r>
            <a:r>
              <a:rPr lang="ja-JP" altLang="en-US" smtClean="0">
                <a:latin typeface="Segoe WP" pitchFamily="34" charset="0"/>
                <a:cs typeface="Segoe WP" pitchFamily="34" charset="0"/>
              </a:rPr>
              <a:t>サポート</a:t>
            </a:r>
            <a:endParaRPr lang="en-US" altLang="ja-JP" smtClean="0">
              <a:latin typeface="Segoe WP" pitchFamily="34" charset="0"/>
              <a:cs typeface="Segoe WP" pitchFamily="34" charset="0"/>
            </a:endParaRPr>
          </a:p>
          <a:p>
            <a:pPr lvl="1"/>
            <a:r>
              <a:rPr kumimoji="1" lang="en-US" altLang="ja-JP" smtClean="0">
                <a:latin typeface="Segoe WP" pitchFamily="34" charset="0"/>
                <a:cs typeface="Segoe WP" pitchFamily="34" charset="0"/>
              </a:rPr>
              <a:t>WebView</a:t>
            </a:r>
            <a:r>
              <a:rPr kumimoji="1" lang="ja-JP" altLang="en-US" smtClean="0">
                <a:latin typeface="Segoe WP" pitchFamily="34" charset="0"/>
                <a:cs typeface="Segoe WP" pitchFamily="34" charset="0"/>
              </a:rPr>
              <a:t>はもはや「浮いてない」</a:t>
            </a:r>
            <a:endParaRPr kumimoji="1" lang="ja-JP" altLang="en-US">
              <a:latin typeface="Segoe WP" pitchFamily="34" charset="0"/>
              <a:cs typeface="Segoe WP" pitchFamily="34" charset="0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2013/6/29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ストア アプリ ハッカソン </a:t>
            </a:r>
            <a:r>
              <a:rPr kumimoji="1" lang="en-US" altLang="ja-JP" smtClean="0"/>
              <a:t>in </a:t>
            </a:r>
            <a:r>
              <a:rPr kumimoji="1" lang="ja-JP" altLang="en-US" smtClean="0"/>
              <a:t>名古屋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>
                <a:latin typeface="Segoe WP" pitchFamily="34" charset="0"/>
              </a:rPr>
              <a:t>Windows 8.1 </a:t>
            </a:r>
            <a:r>
              <a:rPr kumimoji="1" lang="ja-JP" altLang="en-US" smtClean="0">
                <a:latin typeface="Segoe WP" pitchFamily="34" charset="0"/>
              </a:rPr>
              <a:t>ストア アプリ</a:t>
            </a:r>
            <a:endParaRPr kumimoji="1" lang="ja-JP" altLang="en-US">
              <a:latin typeface="Segoe WP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46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ViewState</a:t>
            </a:r>
            <a:endParaRPr kumimoji="1" lang="ja-JP" altLang="en-US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2013/6/29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ストア アプリ ハッカソン </a:t>
            </a:r>
            <a:r>
              <a:rPr kumimoji="1" lang="en-US" altLang="ja-JP" smtClean="0"/>
              <a:t>in </a:t>
            </a:r>
            <a:r>
              <a:rPr kumimoji="1" lang="ja-JP" altLang="en-US" smtClean="0"/>
              <a:t>名古屋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226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872067" y="2204864"/>
            <a:ext cx="7408333" cy="3921299"/>
          </a:xfrm>
        </p:spPr>
        <p:txBody>
          <a:bodyPr/>
          <a:lstStyle/>
          <a:p>
            <a:r>
              <a:rPr kumimoji="1" lang="ja-JP" altLang="en-US" smtClean="0"/>
              <a:t>実際どれがどれだか分からない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2013/6/29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ストア アプリ ハッカソン </a:t>
            </a:r>
            <a:r>
              <a:rPr kumimoji="1" lang="en-US" altLang="ja-JP" smtClean="0"/>
              <a:t>in </a:t>
            </a:r>
            <a:r>
              <a:rPr kumimoji="1" lang="ja-JP" altLang="en-US" smtClean="0"/>
              <a:t>名古屋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smtClean="0"/>
              <a:t>スナップもポートレイトも</a:t>
            </a:r>
            <a:r>
              <a:rPr kumimoji="1" lang="en-US" altLang="ja-JP" smtClean="0"/>
              <a:t/>
            </a:r>
            <a:br>
              <a:rPr kumimoji="1" lang="en-US" altLang="ja-JP" smtClean="0"/>
            </a:br>
            <a:r>
              <a:rPr kumimoji="1" lang="ja-JP" altLang="en-US" smtClean="0"/>
              <a:t>もう区別しないよ</a:t>
            </a:r>
            <a:r>
              <a:rPr kumimoji="1" lang="en-US" altLang="ja-JP" smtClean="0"/>
              <a:t>!</a:t>
            </a:r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36912"/>
            <a:ext cx="6475873" cy="3642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683568" y="5331492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mtClean="0"/>
              <a:t>2560x1440 </a:t>
            </a:r>
            <a:r>
              <a:rPr kumimoji="1" lang="ja-JP" altLang="en-US" smtClean="0"/>
              <a:t>だと</a:t>
            </a:r>
            <a:r>
              <a:rPr kumimoji="1" lang="en-US" altLang="ja-JP" smtClean="0"/>
              <a:t/>
            </a:r>
            <a:br>
              <a:rPr kumimoji="1" lang="en-US" altLang="ja-JP" smtClean="0"/>
            </a:br>
            <a:r>
              <a:rPr kumimoji="1" lang="en-US" altLang="ja-JP" smtClean="0"/>
              <a:t>4</a:t>
            </a:r>
            <a:r>
              <a:rPr kumimoji="1" lang="ja-JP" altLang="en-US" smtClean="0"/>
              <a:t>アプリまで</a:t>
            </a:r>
            <a:r>
              <a:rPr kumimoji="1" lang="en-US" altLang="ja-JP" smtClean="0"/>
              <a:t/>
            </a:r>
            <a:br>
              <a:rPr kumimoji="1" lang="en-US" altLang="ja-JP" smtClean="0"/>
            </a:br>
            <a:r>
              <a:rPr kumimoji="1" lang="ja-JP" altLang="en-US" smtClean="0"/>
              <a:t>並列表示可能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745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/>
              <a:t>ApplicationViewState enumeration 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/>
              <a:t>"…may be altered or unavailable…" </a:t>
            </a:r>
            <a:r>
              <a:rPr lang="en-US" altLang="ja-JP" smtClean="0"/>
              <a:t/>
            </a:r>
            <a:br>
              <a:rPr lang="en-US" altLang="ja-JP" smtClean="0"/>
            </a:br>
            <a:endParaRPr lang="en-US" altLang="ja-JP" smtClean="0"/>
          </a:p>
          <a:p>
            <a:r>
              <a:rPr lang="en-US" altLang="ja-JP" smtClean="0"/>
              <a:t>ApplicationView</a:t>
            </a:r>
            <a:r>
              <a:rPr lang="ja-JP" altLang="en-US" smtClean="0"/>
              <a:t>クラスなどが追加</a:t>
            </a:r>
            <a:r>
              <a:rPr lang="en-US" altLang="ja-JP"/>
              <a:t/>
            </a:r>
            <a:br>
              <a:rPr lang="en-US" altLang="ja-JP"/>
            </a:br>
            <a:r>
              <a:rPr lang="en-US" altLang="ja-JP" smtClean="0"/>
              <a:t>Windows.UI.ViewManagement</a:t>
            </a:r>
            <a:r>
              <a:rPr lang="ja-JP" altLang="en-US" smtClean="0"/>
              <a:t>名前空間大変動</a:t>
            </a:r>
            <a:r>
              <a:rPr lang="en-US" altLang="ja-JP"/>
              <a:t/>
            </a:r>
            <a:br>
              <a:rPr lang="en-US" altLang="ja-JP"/>
            </a:br>
            <a:r>
              <a:rPr lang="en-US" altLang="ja-JP" sz="1200"/>
              <a:t>http://msdn.microsoft.com/en-us/library/windows/apps/windows.ui.viewmanagement.aspx</a:t>
            </a:r>
            <a:endParaRPr lang="en-US" altLang="ja-JP"/>
          </a:p>
          <a:p>
            <a:pPr lvl="1"/>
            <a:r>
              <a:rPr kumimoji="1" lang="ja-JP" altLang="en-US" smtClean="0"/>
              <a:t>縦長か</a:t>
            </a:r>
            <a:r>
              <a:rPr kumimoji="1" lang="en-US" altLang="ja-JP" smtClean="0"/>
              <a:t>/</a:t>
            </a:r>
            <a:r>
              <a:rPr kumimoji="1" lang="ja-JP" altLang="en-US" smtClean="0"/>
              <a:t>横長か</a:t>
            </a:r>
            <a:r>
              <a:rPr kumimoji="1" lang="en-US" altLang="ja-JP" smtClean="0"/>
              <a:t>?</a:t>
            </a:r>
          </a:p>
          <a:p>
            <a:pPr lvl="1"/>
            <a:r>
              <a:rPr lang="ja-JP" altLang="en-US"/>
              <a:t>実際</a:t>
            </a:r>
            <a:r>
              <a:rPr lang="ja-JP" altLang="en-US" smtClean="0"/>
              <a:t>の</a:t>
            </a:r>
            <a:r>
              <a:rPr lang="ja-JP" altLang="en-US"/>
              <a:t>サイズ</a:t>
            </a:r>
            <a:r>
              <a:rPr lang="ja-JP" altLang="en-US" smtClean="0"/>
              <a:t>は</a:t>
            </a:r>
            <a:r>
              <a:rPr lang="en-US" altLang="ja-JP" smtClean="0"/>
              <a:t>?</a:t>
            </a:r>
            <a:br>
              <a:rPr lang="en-US" altLang="ja-JP" smtClean="0"/>
            </a:br>
            <a:r>
              <a:rPr lang="en-US" altLang="ja-JP" smtClean="0"/>
              <a:t>…</a:t>
            </a:r>
            <a:r>
              <a:rPr lang="ja-JP" altLang="en-US" smtClean="0"/>
              <a:t>これらを見て、レイアウト変更が必要なら</a:t>
            </a:r>
            <a:r>
              <a:rPr lang="ja-JP" altLang="en-US" smtClean="0"/>
              <a:t>行う。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ja-JP" altLang="en-US" smtClean="0"/>
              <a:t>例</a:t>
            </a:r>
            <a:r>
              <a:rPr lang="en-US" altLang="ja-JP" smtClean="0"/>
              <a:t>: </a:t>
            </a:r>
            <a:r>
              <a:rPr lang="ja-JP" altLang="en-US" smtClean="0"/>
              <a:t>ストアの表示アプリ数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2013/6/29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ストア アプリ ハッカソン </a:t>
            </a:r>
            <a:r>
              <a:rPr kumimoji="1" lang="en-US" altLang="ja-JP" smtClean="0"/>
              <a:t>in </a:t>
            </a:r>
            <a:r>
              <a:rPr kumimoji="1" lang="ja-JP" altLang="en-US" smtClean="0"/>
              <a:t>名古屋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mtClean="0"/>
              <a:t>ApplicationViewState </a:t>
            </a:r>
            <a:r>
              <a:rPr lang="ja-JP" altLang="en-US" smtClean="0"/>
              <a:t>は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ja-JP" altLang="en-US" smtClean="0"/>
              <a:t>もう使わない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10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smtClean="0"/>
              <a:t>分割された窓サイズの中に収まる</a:t>
            </a:r>
            <a:r>
              <a:rPr kumimoji="1" lang="en-US" altLang="ja-JP" smtClean="0"/>
              <a:t>ViewState</a:t>
            </a:r>
            <a:r>
              <a:rPr lang="ja-JP" altLang="en-US" smtClean="0"/>
              <a:t>になる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2013/6/29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ストア アプリ ハッカソン </a:t>
            </a:r>
            <a:r>
              <a:rPr kumimoji="1" lang="en-US" altLang="ja-JP" smtClean="0"/>
              <a:t>in </a:t>
            </a:r>
            <a:r>
              <a:rPr kumimoji="1" lang="ja-JP" altLang="en-US" smtClean="0"/>
              <a:t>名古屋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従来</a:t>
            </a:r>
            <a:r>
              <a:rPr kumimoji="1" lang="en-US" altLang="ja-JP" smtClean="0"/>
              <a:t>(8.0</a:t>
            </a:r>
            <a:r>
              <a:rPr kumimoji="1" lang="ja-JP" altLang="en-US" smtClean="0"/>
              <a:t>用</a:t>
            </a:r>
            <a:r>
              <a:rPr kumimoji="1" lang="en-US" altLang="ja-JP" smtClean="0"/>
              <a:t>)</a:t>
            </a:r>
            <a:r>
              <a:rPr kumimoji="1" lang="ja-JP" altLang="en-US" smtClean="0"/>
              <a:t>のアプリは</a:t>
            </a:r>
            <a:r>
              <a:rPr kumimoji="1" lang="en-US" altLang="ja-JP" smtClean="0"/>
              <a:t>?</a:t>
            </a:r>
            <a:endParaRPr kumimoji="1" lang="ja-JP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875437"/>
            <a:ext cx="6107832" cy="3435656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971600" y="5078723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mtClean="0"/>
              <a:t>左から順に、</a:t>
            </a:r>
            <a:endParaRPr kumimoji="1" lang="en-US" altLang="ja-JP" smtClean="0"/>
          </a:p>
          <a:p>
            <a:r>
              <a:rPr lang="en-US" altLang="ja-JP" smtClean="0"/>
              <a:t>Snap, Portrait,</a:t>
            </a:r>
            <a:br>
              <a:rPr lang="en-US" altLang="ja-JP" smtClean="0"/>
            </a:br>
            <a:r>
              <a:rPr lang="en-US" altLang="ja-JP" smtClean="0"/>
              <a:t>Snap, Portrait</a:t>
            </a:r>
            <a:r>
              <a:rPr kumimoji="1" lang="en-US" altLang="ja-JP" smtClean="0"/>
              <a:t/>
            </a:r>
            <a:br>
              <a:rPr kumimoji="1" lang="en-US" altLang="ja-JP" smtClean="0"/>
            </a:br>
            <a:r>
              <a:rPr kumimoji="1" lang="en-US" altLang="ja-JP" smtClean="0"/>
              <a:t>(2560x1440)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150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ウェーブ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ユーザー定義 Segoe + IPA">
      <a:majorFont>
        <a:latin typeface="Segoe WP"/>
        <a:ea typeface="IPAexゴシック"/>
        <a:cs typeface=""/>
      </a:majorFont>
      <a:minorFont>
        <a:latin typeface="Segoe WP"/>
        <a:ea typeface="IPAexゴシック"/>
        <a:cs typeface=""/>
      </a:minorFont>
    </a:fontScheme>
    <a:fmtScheme name="ウェーブ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400</TotalTime>
  <Words>422</Words>
  <Application>Microsoft Office PowerPoint</Application>
  <PresentationFormat>画面に合わせる (4:3)</PresentationFormat>
  <Paragraphs>121</Paragraphs>
  <Slides>19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5" baseType="lpstr">
      <vt:lpstr>IPAexゴシック</vt:lpstr>
      <vt:lpstr>ＭＳ Ｐゴシック</vt:lpstr>
      <vt:lpstr>Calibri</vt:lpstr>
      <vt:lpstr>Segoe WP</vt:lpstr>
      <vt:lpstr>Symbol</vt:lpstr>
      <vt:lpstr>ウェーブ</vt:lpstr>
      <vt:lpstr>Windows 8.1 ストア アプリ FIRST LOOK for 8.0 developers</vt:lpstr>
      <vt:lpstr>自己紹介</vt:lpstr>
      <vt:lpstr>Windows 8.1 Preview</vt:lpstr>
      <vt:lpstr>Preview版に基づく情報です。 製品版では異なる可能性があります。</vt:lpstr>
      <vt:lpstr>Windows 8.1 ストア アプリ</vt:lpstr>
      <vt:lpstr>ViewState</vt:lpstr>
      <vt:lpstr>スナップもポートレイトも もう区別しないよ!</vt:lpstr>
      <vt:lpstr>ApplicationViewState は もう使わない</vt:lpstr>
      <vt:lpstr>従来(8.0用)のアプリは?</vt:lpstr>
      <vt:lpstr>チャーム</vt:lpstr>
      <vt:lpstr>チャームからアプリの操作 …をさせるのは、あきらめたらしい</vt:lpstr>
      <vt:lpstr>どのアプリのチャーム!?</vt:lpstr>
      <vt:lpstr>よく使う機能はアプリ内に!</vt:lpstr>
      <vt:lpstr>SearchBoxコントロール</vt:lpstr>
      <vt:lpstr>新機能や機能向上</vt:lpstr>
      <vt:lpstr>新機能</vt:lpstr>
      <vt:lpstr>機能向上</vt:lpstr>
      <vt:lpstr>すごく変わったよ!!</vt:lpstr>
      <vt:lpstr>ご清聴 ありがとうございました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biac</dc:creator>
  <cp:lastModifiedBy>biac BluewaterSoft</cp:lastModifiedBy>
  <cp:revision>73</cp:revision>
  <dcterms:created xsi:type="dcterms:W3CDTF">2013-06-28T08:23:36Z</dcterms:created>
  <dcterms:modified xsi:type="dcterms:W3CDTF">2013-06-29T02:10:09Z</dcterms:modified>
</cp:coreProperties>
</file>