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63" r:id="rId4"/>
    <p:sldId id="264" r:id="rId5"/>
    <p:sldId id="272" r:id="rId6"/>
    <p:sldId id="266" r:id="rId7"/>
    <p:sldId id="268" r:id="rId8"/>
    <p:sldId id="265" r:id="rId9"/>
    <p:sldId id="273" r:id="rId10"/>
    <p:sldId id="274" r:id="rId11"/>
    <p:sldId id="28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286" r:id="rId22"/>
    <p:sldId id="285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3" autoAdjust="0"/>
  </p:normalViewPr>
  <p:slideViewPr>
    <p:cSldViewPr snapToGrid="0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A7697-9249-4140-A1DA-1F83FC040594}" type="datetimeFigureOut">
              <a:rPr kumimoji="1" lang="ja-JP" altLang="en-US" smtClean="0"/>
              <a:t>2012/12/1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908F9-3F63-4398-AC00-0B3C6893E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06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08F9-3F63-4398-AC00-0B3C6893EEF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77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08F9-3F63-4398-AC00-0B3C6893EE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37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08F9-3F63-4398-AC00-0B3C6893EE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9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08F9-3F63-4398-AC00-0B3C6893EE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48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2012/12/1</a:t>
            </a:r>
            <a:endParaRPr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わんくま名古屋 勉強会 </a:t>
            </a:r>
            <a:r>
              <a:rPr lang="en-US" altLang="ja-JP" smtClean="0"/>
              <a:t>#25 LT</a:t>
            </a:r>
            <a:endParaRPr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470722"/>
      </p:ext>
    </p:extLst>
  </p:cSld>
  <p:clrMapOvr>
    <a:masterClrMapping/>
  </p:clrMapOvr>
  <p:transition spd="slow">
    <p:push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 (タイトル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27902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タイトルと説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607907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文と説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0064160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957239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文付き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0" cap="all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9002935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誤問題形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0" cap="all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5237873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b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091921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613925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496615"/>
      </p:ext>
    </p:extLst>
  </p:cSld>
  <p:clrMapOvr>
    <a:masterClrMapping/>
  </p:clrMapOvr>
  <p:transition spd="slow">
    <p:push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71007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98300"/>
      </p:ext>
    </p:extLst>
  </p:cSld>
  <p:clrMapOvr>
    <a:masterClrMapping/>
  </p:clrMapOvr>
  <p:transition spd="slow">
    <p:push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836668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916255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269837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844784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6342"/>
      </p:ext>
    </p:extLst>
  </p:cSld>
  <p:clrMapOvr>
    <a:masterClrMapping/>
  </p:clrMapOvr>
  <p:transition spd="slow">
    <p:push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tx1"/>
                </a:solidFill>
                <a:effectLst/>
                <a:latin typeface="Segoe WP" panose="020B0502040204020203" pitchFamily="34" charset="0"/>
                <a:cs typeface="Segoe WP" panose="020B0502040204020203" pitchFamily="34" charset="0"/>
              </a:defRPr>
            </a:lvl1pPr>
          </a:lstStyle>
          <a:p>
            <a:r>
              <a:rPr lang="en-US" altLang="ja-JP" smtClean="0"/>
              <a:t>2012/12/1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tx1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defRPr>
            </a:lvl1pPr>
          </a:lstStyle>
          <a:p>
            <a:r>
              <a:rPr lang="ja-JP" altLang="en-US" smtClean="0"/>
              <a:t>わんくま名古屋 勉強会 </a:t>
            </a:r>
            <a:r>
              <a:rPr lang="en-US" altLang="ja-JP" smtClean="0"/>
              <a:t>#25 LT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439865-DA43-4E20-BFAE-A3DFD9C11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101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sh/>
    <p:sndAc>
      <p:stSnd>
        <p:snd r:embed="rId19" name="coin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kumimoji="1"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kumimoji="1"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099300" cy="3124201"/>
          </a:xfrm>
        </p:spPr>
        <p:txBody>
          <a:bodyPr/>
          <a:lstStyle/>
          <a:p>
            <a:r>
              <a:rPr lang="ja-JP" altLang="en-US"/>
              <a:t>開発体験テンプレートを</a:t>
            </a:r>
            <a:r>
              <a:rPr lang="ja-JP" altLang="en-US" smtClean="0"/>
              <a:t>使って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W</a:t>
            </a:r>
            <a:r>
              <a:rPr lang="en-US" altLang="ja-JP" cap="none" smtClean="0"/>
              <a:t>indows</a:t>
            </a:r>
            <a:r>
              <a:rPr lang="en-US" altLang="ja-JP" smtClean="0"/>
              <a:t> </a:t>
            </a:r>
            <a:r>
              <a:rPr lang="ja-JP" altLang="en-US" smtClean="0"/>
              <a:t>ストア </a:t>
            </a:r>
            <a:r>
              <a:rPr lang="ja-JP" altLang="en-US" smtClean="0"/>
              <a:t>アプリ</a:t>
            </a:r>
            <a:r>
              <a:rPr lang="ja-JP" altLang="en-US" smtClean="0"/>
              <a:t>を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サク</a:t>
            </a:r>
            <a:r>
              <a:rPr lang="ja-JP" altLang="en-US" smtClean="0"/>
              <a:t>っと作ろう♪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smtClean="0">
                <a:solidFill>
                  <a:schemeClr val="tx1"/>
                </a:solidFill>
              </a:rPr>
              <a:t/>
            </a:r>
            <a:br>
              <a:rPr lang="en-US" altLang="ja-JP" sz="2400" smtClean="0">
                <a:solidFill>
                  <a:schemeClr val="tx1"/>
                </a:solidFill>
              </a:rPr>
            </a:br>
            <a:r>
              <a:rPr lang="en-US" altLang="ja-JP" sz="2400" smtClean="0">
                <a:solidFill>
                  <a:schemeClr val="tx1"/>
                </a:solidFill>
              </a:rPr>
              <a:t/>
            </a:r>
            <a:br>
              <a:rPr lang="en-US" altLang="ja-JP" sz="2400" smtClean="0">
                <a:solidFill>
                  <a:schemeClr val="tx1"/>
                </a:solidFill>
              </a:rPr>
            </a:br>
            <a:r>
              <a:rPr lang="ja-JP" altLang="en-US" sz="2400" smtClean="0">
                <a:solidFill>
                  <a:schemeClr val="tx1"/>
                </a:solidFill>
              </a:rPr>
              <a:t>わんくま名古屋 </a:t>
            </a:r>
            <a:r>
              <a:rPr lang="en-US" altLang="ja-JP" sz="2400" smtClean="0">
                <a:solidFill>
                  <a:schemeClr val="tx1"/>
                </a:solidFill>
              </a:rPr>
              <a:t>#25</a:t>
            </a:r>
            <a:br>
              <a:rPr lang="en-US" altLang="ja-JP" sz="2400" smtClean="0">
                <a:solidFill>
                  <a:schemeClr val="tx1"/>
                </a:solidFill>
              </a:rPr>
            </a:br>
            <a:r>
              <a:rPr lang="en-US" altLang="ja-JP" sz="2400" smtClean="0">
                <a:solidFill>
                  <a:schemeClr val="tx1"/>
                </a:solidFill>
              </a:rPr>
              <a:t>Lightning Talk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</p:spPr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A9439865-DA43-4E20-BFAE-A3DFD9C110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370615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MSDN</a:t>
            </a:r>
            <a:r>
              <a:rPr lang="ja-JP" altLang="en-US"/>
              <a:t>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「開発体験テンプレート」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92" y="352715"/>
            <a:ext cx="3252788" cy="1828800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43" y="1654390"/>
            <a:ext cx="3252788" cy="1828800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57" y="2734437"/>
            <a:ext cx="3252788" cy="1828800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833" y="352715"/>
            <a:ext cx="3252788" cy="1828800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784" y="1654390"/>
            <a:ext cx="3252788" cy="1828800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998" y="2734437"/>
            <a:ext cx="3252788" cy="1828800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6482112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「開発体験</a:t>
            </a:r>
            <a:r>
              <a:rPr lang="ja-JP" altLang="en-US"/>
              <a:t>テンプレート</a:t>
            </a:r>
            <a:r>
              <a:rPr lang="ja-JP" altLang="en-US" smtClean="0"/>
              <a:t>」の特徴</a:t>
            </a:r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4239322"/>
          </a:xfrm>
          <a:solidFill>
            <a:schemeClr val="tx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r>
              <a:rPr kumimoji="1" lang="en-US" altLang="ja-JP" smtClean="0"/>
              <a:t>VS2012</a:t>
            </a:r>
            <a:r>
              <a:rPr kumimoji="1" lang="ja-JP" altLang="en-US" smtClean="0"/>
              <a:t>のテンプレート</a:t>
            </a:r>
            <a:r>
              <a:rPr kumimoji="1" lang="ja-JP" altLang="en-US" smtClean="0"/>
              <a:t>のままでは、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2400" b="1" smtClean="0"/>
              <a:t>ストアの審査に通らない</a:t>
            </a:r>
            <a:r>
              <a:rPr kumimoji="1" lang="en-US" altLang="ja-JP" sz="2400" b="1" smtClean="0"/>
              <a:t>!!</a:t>
            </a:r>
          </a:p>
          <a:p>
            <a:r>
              <a:rPr kumimoji="1" lang="ja-JP" altLang="en-US" smtClean="0"/>
              <a:t>なに</a:t>
            </a:r>
            <a:r>
              <a:rPr kumimoji="1" lang="ja-JP" altLang="en-US" smtClean="0"/>
              <a:t>それ非道い・・・</a:t>
            </a:r>
            <a:r>
              <a:rPr kumimoji="1" lang="en-US" altLang="ja-JP" smtClean="0"/>
              <a:t>! orz</a:t>
            </a:r>
          </a:p>
          <a:p>
            <a:r>
              <a:rPr kumimoji="1" lang="ja-JP" altLang="en-US" smtClean="0"/>
              <a:t>しかし、開発体験テンプレートなら、ちゃんと入ってる</a:t>
            </a:r>
            <a:r>
              <a:rPr kumimoji="1" lang="en-US" altLang="ja-JP" smtClean="0"/>
              <a:t>!</a:t>
            </a:r>
            <a:endParaRPr kumimoji="1" lang="en-US" altLang="ja-JP" smtClean="0"/>
          </a:p>
          <a:p>
            <a:r>
              <a:rPr kumimoji="1" lang="ja-JP" altLang="en-US" b="1" smtClean="0"/>
              <a:t>最低限</a:t>
            </a:r>
            <a:r>
              <a:rPr kumimoji="1" lang="ja-JP" altLang="en-US" smtClean="0"/>
              <a:t>、付け加えないといけないもの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・</a:t>
            </a:r>
            <a:r>
              <a:rPr kumimoji="1" lang="ja-JP" altLang="en-US" b="1" smtClean="0"/>
              <a:t>ヘルプ</a:t>
            </a:r>
            <a:r>
              <a:rPr kumimoji="1" lang="en-US" altLang="ja-JP" smtClean="0"/>
              <a:t>(about)</a:t>
            </a:r>
            <a:r>
              <a:rPr kumimoji="1" lang="ja-JP" altLang="en-US" smtClean="0"/>
              <a:t>画面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・</a:t>
            </a:r>
            <a:r>
              <a:rPr kumimoji="1" lang="ja-JP" altLang="en-US" b="1" smtClean="0"/>
              <a:t>プライバシーポリシー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ケイパビリティ付与したアプリ</a:t>
            </a:r>
            <a:r>
              <a:rPr kumimoji="1" lang="en-US" altLang="ja-JP" smtClean="0"/>
              <a:t>)</a:t>
            </a:r>
          </a:p>
          <a:p>
            <a:r>
              <a:rPr kumimoji="1" lang="ja-JP" altLang="en-US" smtClean="0"/>
              <a:t>こいつらも実装したいよ</a:t>
            </a:r>
            <a:r>
              <a:rPr kumimoji="1" lang="ja-JP" altLang="en-US" smtClean="0"/>
              <a:t>ね</a:t>
            </a:r>
            <a:r>
              <a:rPr kumimoji="1" lang="en-US" altLang="ja-JP" smtClean="0"/>
              <a:t>!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1600" smtClean="0"/>
              <a:t>・アプリ バー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ja-JP" altLang="en-US" sz="1600" smtClean="0"/>
              <a:t>・セマンティック ズーム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ja-JP" altLang="en-US" sz="1600" smtClean="0"/>
              <a:t>・検索チャーム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ja-JP" altLang="en-US" sz="1600" smtClean="0"/>
              <a:t>・共有チャーム</a:t>
            </a:r>
            <a:endParaRPr kumimoji="1" lang="ja-JP" altLang="en-US" sz="160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042385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開発体験</a:t>
            </a:r>
            <a:r>
              <a:rPr lang="ja-JP" altLang="en-US" smtClean="0"/>
              <a:t>テンプレート改造</a:t>
            </a:r>
            <a:r>
              <a:rPr lang="en-US" altLang="ja-JP" smtClean="0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1)</a:t>
            </a:r>
            <a:br>
              <a:rPr lang="en-US" altLang="ja-JP" smtClean="0"/>
            </a:br>
            <a:r>
              <a:rPr lang="ja-JP" altLang="en-US" smtClean="0"/>
              <a:t>～ ダウンロードする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3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kumimoji="1" lang="ja-JP" altLang="en-US" smtClean="0"/>
              <a:t>テンプレートをダウンロード</a:t>
            </a:r>
            <a:endParaRPr kumimoji="1" lang="en-US" altLang="ja-JP" smtClean="0"/>
          </a:p>
          <a:p>
            <a:r>
              <a:rPr kumimoji="1" lang="ja-JP" altLang="en-US" smtClean="0"/>
              <a:t>保存先は、</a:t>
            </a:r>
            <a:r>
              <a:rPr kumimoji="1" lang="en-US" altLang="ja-JP" smtClean="0"/>
              <a:t>My Document</a:t>
            </a:r>
            <a:r>
              <a:rPr kumimoji="1" lang="ja-JP" altLang="en-US" smtClean="0"/>
              <a:t>の下の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/>
              <a:t>\Visual Studio </a:t>
            </a:r>
            <a:r>
              <a:rPr lang="en-US" altLang="ja-JP" smtClean="0"/>
              <a:t>2012</a:t>
            </a:r>
            <a:br>
              <a:rPr lang="en-US" altLang="ja-JP" smtClean="0"/>
            </a:br>
            <a:r>
              <a:rPr lang="en-US" altLang="ja-JP" smtClean="0"/>
              <a:t>\Templates</a:t>
            </a:r>
            <a:br>
              <a:rPr lang="en-US" altLang="ja-JP" smtClean="0"/>
            </a:br>
            <a:r>
              <a:rPr lang="en-US" altLang="ja-JP" smtClean="0"/>
              <a:t>\ProjectTemplates</a:t>
            </a:r>
            <a:br>
              <a:rPr lang="en-US" altLang="ja-JP" smtClean="0"/>
            </a:br>
            <a:r>
              <a:rPr lang="en-US" altLang="ja-JP" smtClean="0"/>
              <a:t>\</a:t>
            </a:r>
            <a:r>
              <a:rPr lang="en-US" altLang="ja-JP"/>
              <a:t>Visual C</a:t>
            </a:r>
            <a:r>
              <a:rPr lang="en-US" altLang="ja-JP" smtClean="0"/>
              <a:t># (</a:t>
            </a:r>
            <a:r>
              <a:rPr lang="ja-JP" altLang="en-US" smtClean="0"/>
              <a:t>または </a:t>
            </a:r>
            <a:r>
              <a:rPr lang="en-US" altLang="ja-JP"/>
              <a:t>JavaScript</a:t>
            </a:r>
            <a:r>
              <a:rPr lang="en-US" altLang="ja-JP" smtClean="0"/>
              <a:t>)</a:t>
            </a:r>
          </a:p>
          <a:p>
            <a:r>
              <a:rPr kumimoji="1" lang="en-US" altLang="ja-JP" smtClean="0"/>
              <a:t>zip</a:t>
            </a:r>
            <a:r>
              <a:rPr kumimoji="1" lang="ja-JP" altLang="en-US" smtClean="0"/>
              <a:t>のまま 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展開不要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79785" y="533400"/>
            <a:ext cx="2113518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3817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813331" cy="1524000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2)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テンプレ選んでプロジェクト作って、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</a:t>
            </a:r>
            <a:r>
              <a:rPr lang="ja-JP" altLang="en-US" smtClean="0"/>
              <a:t>とりあえず </a:t>
            </a:r>
            <a:r>
              <a:rPr lang="en-US" altLang="ja-JP" smtClean="0"/>
              <a:t>F5 !!</a:t>
            </a:r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4" y="615443"/>
            <a:ext cx="4553903" cy="25603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832" y="1766337"/>
            <a:ext cx="3903345" cy="21945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33400" y="3983867"/>
            <a:ext cx="732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mtClean="0"/>
              <a:t>「</a:t>
            </a:r>
            <a:r>
              <a:rPr lang="en-US" altLang="ja-JP" sz="1400"/>
              <a:t>NewsReader </a:t>
            </a:r>
            <a:r>
              <a:rPr lang="ja-JP" altLang="en-US" sz="1400"/>
              <a:t>テンプレート </a:t>
            </a:r>
            <a:r>
              <a:rPr lang="en-US" altLang="ja-JP" sz="1400"/>
              <a:t>XAML/C# </a:t>
            </a:r>
            <a:r>
              <a:rPr lang="ja-JP" altLang="en-US" sz="1400"/>
              <a:t>用</a:t>
            </a:r>
            <a:r>
              <a:rPr lang="ja-JP" altLang="en-US" sz="1400" smtClean="0"/>
              <a:t>」テンプレートをそのままビルド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380170249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3)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フィードを変えてみる</a:t>
            </a:r>
            <a:endParaRPr kumimoji="1" lang="ja-JP" altLang="en-US"/>
          </a:p>
        </p:txBody>
      </p:sp>
      <p:pic>
        <p:nvPicPr>
          <p:cNvPr id="10" name="コンテンツ プレースホルダー 9" descr="NewsApp1MicociSample - Microsoft Visual Studio Express 2012 for Windows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4" y="533400"/>
            <a:ext cx="5987939" cy="3767138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6578" y="4351283"/>
            <a:ext cx="695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/>
              <a:t>DataModel </a:t>
            </a:r>
            <a:r>
              <a:rPr kumimoji="1" lang="ja-JP" altLang="en-US" sz="1600" smtClean="0"/>
              <a:t>の </a:t>
            </a:r>
            <a:r>
              <a:rPr lang="en-US" altLang="ja-JP" sz="1600" smtClean="0"/>
              <a:t>NewsDataSource.cs 690</a:t>
            </a:r>
            <a:r>
              <a:rPr lang="ja-JP" altLang="en-US" sz="1600" smtClean="0"/>
              <a:t>行あたり</a:t>
            </a:r>
            <a:r>
              <a:rPr lang="en-US" altLang="ja-JP" sz="1600" smtClean="0"/>
              <a:t> 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954672507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4)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変わった</a:t>
            </a:r>
            <a:r>
              <a:rPr lang="en-US" altLang="ja-JP" smtClean="0"/>
              <a:t>!!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35" y="579120"/>
            <a:ext cx="4553903" cy="2560320"/>
          </a:xfrm>
          <a:prstGeom prst="rect">
            <a:avLst/>
          </a:prstGeom>
          <a:ln w="38100">
            <a:solidFill>
              <a:schemeClr val="tx1">
                <a:lumMod val="85000"/>
                <a:alpha val="70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88" y="1643230"/>
            <a:ext cx="4553903" cy="2560320"/>
          </a:xfrm>
          <a:prstGeom prst="rect">
            <a:avLst/>
          </a:prstGeom>
          <a:ln w="38100">
            <a:solidFill>
              <a:schemeClr val="tx1">
                <a:lumMod val="85000"/>
                <a:alpha val="7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055177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5)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タイトルや背景色を変えてみる</a:t>
            </a:r>
            <a:endParaRPr kumimoji="1" lang="ja-JP" altLang="en-US"/>
          </a:p>
        </p:txBody>
      </p:sp>
      <p:pic>
        <p:nvPicPr>
          <p:cNvPr id="15" name="コンテンツ プレースホルダー 14" descr="NewsApp1MicociSample - Microsoft Visual Studio Express 2012 for Windows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4" y="533400"/>
            <a:ext cx="5987939" cy="3767138"/>
          </a:xfrm>
          <a:ln>
            <a:solidFill>
              <a:schemeClr val="tx1">
                <a:lumMod val="8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6578" y="4351283"/>
            <a:ext cx="695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/>
              <a:t>App.xaml </a:t>
            </a:r>
            <a:r>
              <a:rPr lang="en-US" altLang="ja-JP" sz="1600" smtClean="0"/>
              <a:t>23</a:t>
            </a:r>
            <a:r>
              <a:rPr lang="ja-JP" altLang="en-US" sz="1600" smtClean="0"/>
              <a:t>行、</a:t>
            </a:r>
            <a:r>
              <a:rPr lang="en-US" altLang="ja-JP" sz="1600" smtClean="0"/>
              <a:t>29</a:t>
            </a:r>
            <a:r>
              <a:rPr lang="ja-JP" altLang="en-US" sz="1600" smtClean="0"/>
              <a:t>行</a:t>
            </a:r>
            <a:r>
              <a:rPr lang="en-US" altLang="ja-JP" sz="1600" smtClean="0"/>
              <a:t> 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23844644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6)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変わった</a:t>
            </a:r>
            <a:r>
              <a:rPr lang="en-US" altLang="ja-JP" smtClean="0"/>
              <a:t>!!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9" y="664284"/>
            <a:ext cx="4553903" cy="2560320"/>
          </a:xfrm>
          <a:prstGeom prst="rect">
            <a:avLst/>
          </a:prstGeom>
          <a:ln w="38100">
            <a:solidFill>
              <a:schemeClr val="tx1">
                <a:lumMod val="85000"/>
                <a:alpha val="7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42" y="1610958"/>
            <a:ext cx="4553903" cy="2560320"/>
          </a:xfrm>
          <a:prstGeom prst="rect">
            <a:avLst/>
          </a:prstGeom>
          <a:ln w="38100">
            <a:solidFill>
              <a:schemeClr val="tx1">
                <a:lumMod val="85000"/>
                <a:alpha val="7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9173654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7)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ヘルプやプライバシーポリシー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のページを作って・・・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13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kumimoji="1" lang="ja-JP" altLang="en-US" b="1" smtClean="0"/>
              <a:t>ヘルプ画面</a:t>
            </a:r>
            <a:r>
              <a:rPr kumimoji="1" lang="ja-JP" altLang="en-US" smtClean="0"/>
              <a:t>は、テンプレの改造でよい。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かっこよくするなら</a:t>
            </a:r>
            <a:r>
              <a:rPr kumimoji="1" lang="en-US" altLang="ja-JP" smtClean="0"/>
              <a:t>WebView</a:t>
            </a:r>
            <a:r>
              <a:rPr kumimoji="1" lang="ja-JP" altLang="en-US" smtClean="0"/>
              <a:t>を</a:t>
            </a:r>
            <a:r>
              <a:rPr kumimoji="1" lang="en-US" altLang="ja-JP" smtClean="0"/>
              <a:t>!</a:t>
            </a:r>
          </a:p>
          <a:p>
            <a:r>
              <a:rPr kumimoji="1" lang="ja-JP" altLang="en-US" b="1" smtClean="0"/>
              <a:t>プライバシーポリシー</a:t>
            </a:r>
            <a:r>
              <a:rPr kumimoji="1" lang="ja-JP" altLang="en-US" smtClean="0"/>
              <a:t>は、個人的な情報をサーバーにアップしないなら、極端な話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b="1" smtClean="0"/>
              <a:t>「個人情報は取得しません」</a:t>
            </a:r>
            <a:r>
              <a:rPr kumimoji="1" lang="en-US" altLang="ja-JP" b="1" smtClean="0"/>
              <a:t/>
            </a:r>
            <a:br>
              <a:rPr kumimoji="1" lang="en-US" altLang="ja-JP" b="1" smtClean="0"/>
            </a:br>
            <a:r>
              <a:rPr kumimoji="1" lang="ja-JP" altLang="en-US" smtClean="0"/>
              <a:t>の</a:t>
            </a:r>
            <a:r>
              <a:rPr kumimoji="1" lang="en-US" altLang="ja-JP" smtClean="0"/>
              <a:t>1</a:t>
            </a:r>
            <a:r>
              <a:rPr kumimoji="1" lang="ja-JP" altLang="en-US" smtClean="0"/>
              <a:t>行だけでもいい。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また、自分のサイトを持っていなくても、</a:t>
            </a:r>
            <a:r>
              <a:rPr kumimoji="1" lang="en-US" altLang="ja-JP" smtClean="0"/>
              <a:t>gist</a:t>
            </a:r>
            <a:r>
              <a:rPr kumimoji="1" lang="ja-JP" altLang="en-US" smtClean="0"/>
              <a:t>に置いて審査に通した猛者もいる</a:t>
            </a:r>
            <a:r>
              <a:rPr lang="en-US" altLang="ja-JP" smtClean="0"/>
              <a:t>!</a:t>
            </a:r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4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795" y="2370138"/>
            <a:ext cx="3252788" cy="1828800"/>
          </a:xfrm>
          <a:prstGeom prst="rect">
            <a:avLst/>
          </a:prstGeom>
          <a:ln w="38100">
            <a:solidFill>
              <a:schemeClr val="tx1">
                <a:lumMod val="85000"/>
                <a:alpha val="7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88" y="675870"/>
            <a:ext cx="3252788" cy="1828800"/>
          </a:xfrm>
          <a:prstGeom prst="rect">
            <a:avLst/>
          </a:prstGeom>
          <a:ln w="38100">
            <a:solidFill>
              <a:schemeClr val="tx1">
                <a:lumMod val="85000"/>
                <a:alpha val="7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5022244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/>
              <a:t>その</a:t>
            </a:r>
            <a:r>
              <a:rPr lang="en-US" altLang="ja-JP"/>
              <a:t>8)</a:t>
            </a:r>
            <a:br>
              <a:rPr lang="en-US" altLang="ja-JP"/>
            </a:br>
            <a:r>
              <a:rPr lang="ja-JP" altLang="en-US" smtClean="0"/>
              <a:t>～ ロゴやスプラッシュを描いて</a:t>
            </a:r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5640"/>
            <a:ext cx="6612309" cy="41339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16578" y="4351283"/>
            <a:ext cx="695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テンプレの </a:t>
            </a:r>
            <a:r>
              <a:rPr kumimoji="1" lang="en-US" altLang="ja-JP" sz="1600" smtClean="0"/>
              <a:t>Assets </a:t>
            </a:r>
            <a:r>
              <a:rPr kumimoji="1" lang="ja-JP" altLang="en-US" sz="1600" smtClean="0"/>
              <a:t>フォルダに入っている画像は、全部描き変える</a:t>
            </a:r>
            <a:r>
              <a:rPr kumimoji="1" lang="en-US" altLang="ja-JP" sz="1600" smtClean="0"/>
              <a:t>!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684578933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341377" y="1052737"/>
            <a:ext cx="3312368" cy="139908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3200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mtClean="0"/>
              <a:t>自己紹介</a:t>
            </a:r>
            <a:endParaRPr lang="ja-JP" altLang="en-US"/>
          </a:p>
        </p:txBody>
      </p:sp>
      <p:sp>
        <p:nvSpPr>
          <p:cNvPr id="9" name="テキスト プレースホルダー 4"/>
          <p:cNvSpPr txBox="1">
            <a:spLocks/>
          </p:cNvSpPr>
          <p:nvPr/>
        </p:nvSpPr>
        <p:spPr>
          <a:xfrm>
            <a:off x="5508104" y="1052736"/>
            <a:ext cx="3313112" cy="2922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28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63513" algn="l"/>
            <a:r>
              <a:rPr lang="ja-JP" altLang="en-US" sz="2000" smtClean="0">
                <a:solidFill>
                  <a:schemeClr val="tx1"/>
                </a:solidFill>
              </a:rPr>
              <a:t>著書</a:t>
            </a:r>
            <a:endParaRPr lang="en-US" altLang="ja-JP" sz="2000" smtClean="0">
              <a:solidFill>
                <a:schemeClr val="tx1"/>
              </a:solidFill>
            </a:endParaRPr>
          </a:p>
          <a:p>
            <a:pPr marL="449263" lvl="1"/>
            <a:r>
              <a:rPr lang="ja-JP" altLang="en-US" smtClean="0"/>
              <a:t>「速攻入門 </a:t>
            </a:r>
            <a:r>
              <a:rPr lang="en-US" altLang="ja-JP" smtClean="0"/>
              <a:t>C#</a:t>
            </a:r>
            <a:r>
              <a:rPr lang="ja-JP" altLang="en-US" smtClean="0"/>
              <a:t>」</a:t>
            </a:r>
            <a:r>
              <a:rPr lang="en-US" altLang="ja-JP" smtClean="0"/>
              <a:t> (2012/3)</a:t>
            </a:r>
            <a:br>
              <a:rPr lang="en-US" altLang="ja-JP" smtClean="0"/>
            </a:br>
            <a:r>
              <a:rPr lang="ja-JP" altLang="en-US" smtClean="0"/>
              <a:t>技術評論社、共著</a:t>
            </a:r>
            <a:endParaRPr lang="en-US" altLang="ja-JP" smtClean="0"/>
          </a:p>
          <a:p>
            <a:pPr marL="449263" lvl="1"/>
            <a:r>
              <a:rPr lang="ja-JP" altLang="en-US" smtClean="0"/>
              <a:t>「ソフトな彼女とハードな彼氏。」</a:t>
            </a:r>
            <a:r>
              <a:rPr lang="en-US" altLang="ja-JP" smtClean="0"/>
              <a:t>(2012/3) </a:t>
            </a:r>
            <a:r>
              <a:rPr lang="ja-JP" altLang="en-US" smtClean="0"/>
              <a:t>アジャイルマインド</a:t>
            </a:r>
            <a:r>
              <a:rPr lang="en-US" altLang="ja-JP" smtClean="0"/>
              <a:t>vol.1 </a:t>
            </a:r>
            <a:r>
              <a:rPr lang="ja-JP" altLang="en-US" smtClean="0"/>
              <a:t>掲載</a:t>
            </a:r>
            <a:endParaRPr lang="en-US" altLang="ja-JP" smtClean="0"/>
          </a:p>
          <a:p>
            <a:pPr marL="179388" indent="-163513" algn="l"/>
            <a:r>
              <a:rPr lang="ja-JP" altLang="en-US" sz="2000" smtClean="0">
                <a:solidFill>
                  <a:schemeClr val="tx1"/>
                </a:solidFill>
              </a:rPr>
              <a:t>記事</a:t>
            </a:r>
            <a:endParaRPr lang="en-US" altLang="ja-JP" sz="2000" smtClean="0">
              <a:solidFill>
                <a:schemeClr val="tx1"/>
              </a:solidFill>
            </a:endParaRPr>
          </a:p>
          <a:p>
            <a:pPr marL="449263" lvl="1"/>
            <a:r>
              <a:rPr lang="ja-JP" altLang="en-US" smtClean="0"/>
              <a:t>連載</a:t>
            </a:r>
            <a:r>
              <a:rPr lang="en-US" altLang="ja-JP" smtClean="0"/>
              <a:t> </a:t>
            </a:r>
            <a:r>
              <a:rPr lang="ja-JP" altLang="en-US" smtClean="0"/>
              <a:t>「</a:t>
            </a:r>
            <a:r>
              <a:rPr lang="en-US" altLang="ja-JP" smtClean="0"/>
              <a:t>C#</a:t>
            </a:r>
            <a:r>
              <a:rPr lang="ja-JP" altLang="en-US" smtClean="0"/>
              <a:t>で</a:t>
            </a:r>
            <a:r>
              <a:rPr lang="en-US" altLang="ja-JP" smtClean="0"/>
              <a:t>TDD</a:t>
            </a:r>
            <a:r>
              <a:rPr lang="ja-JP" altLang="en-US" smtClean="0"/>
              <a:t>入門」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CodeZine</a:t>
            </a:r>
          </a:p>
          <a:p>
            <a:pPr marL="449263" lvl="1"/>
            <a:r>
              <a:rPr lang="ja-JP" altLang="en-US" sz="1500" b="1" smtClean="0"/>
              <a:t>週刊連載「</a:t>
            </a:r>
            <a:r>
              <a:rPr lang="en-US" altLang="ja-JP" sz="1500" b="1" smtClean="0"/>
              <a:t>WinRT/Metro Tips</a:t>
            </a:r>
            <a:r>
              <a:rPr lang="ja-JP" altLang="en-US" sz="1500" b="1" smtClean="0"/>
              <a:t>」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en-US" altLang="ja-JP" b="1" smtClean="0"/>
              <a:t>    @IT - .NET</a:t>
            </a:r>
            <a:r>
              <a:rPr lang="ja-JP" altLang="en-US" b="1" smtClean="0"/>
              <a:t>開発者中心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en-US" altLang="ja-JP" smtClean="0"/>
              <a:t>…etc.</a:t>
            </a: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41377" y="2606638"/>
            <a:ext cx="3312368" cy="1368152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biac </a:t>
            </a:r>
            <a:r>
              <a:rPr lang="en-US" altLang="ja-JP" sz="20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山本 康彦</a:t>
            </a:r>
            <a:r>
              <a:rPr lang="en-US" altLang="ja-JP" sz="20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pPr algn="ctr"/>
            <a:r>
              <a:rPr lang="en-US" altLang="ja-JP" sz="14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>
                <a:solidFill>
                  <a:schemeClr val="tx1"/>
                </a:solidFill>
                <a:latin typeface="Segoe UI Semibold" pitchFamily="34" charset="0"/>
                <a:ea typeface="Yu Gothic" pitchFamily="50" charset="-128"/>
              </a:rPr>
              <a:t>BluewaterSoft</a:t>
            </a:r>
            <a:r>
              <a:rPr lang="en-US" altLang="ja-JP" sz="14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1600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http://www.bluewatersoft.jp/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41377" y="4106991"/>
            <a:ext cx="331236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 indent="-285750">
              <a:buFont typeface="Arial" pitchFamily="34" charset="0"/>
              <a:buChar char="•"/>
            </a:pPr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名古屋大学工学部</a:t>
            </a: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修士</a:t>
            </a: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HONDA R&amp;D</a:t>
            </a:r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で自動車設計</a:t>
            </a:r>
            <a:endParaRPr lang="en-US" altLang="ja-JP">
              <a:solidFill>
                <a:schemeClr val="tx1"/>
              </a:solidFill>
              <a:latin typeface="Yu Gothic" pitchFamily="50" charset="-128"/>
              <a:ea typeface="Yu Gothic" pitchFamily="50" charset="-128"/>
            </a:endParaRP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1994</a:t>
            </a:r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～ ソフトウェア業界</a:t>
            </a:r>
            <a:endParaRPr lang="en-US" altLang="ja-JP">
              <a:solidFill>
                <a:schemeClr val="tx1"/>
              </a:solidFill>
              <a:latin typeface="Yu Gothic" pitchFamily="50" charset="-128"/>
              <a:ea typeface="Yu Gothic" pitchFamily="50" charset="-128"/>
            </a:endParaRP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2012</a:t>
            </a:r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～ </a:t>
            </a: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BluewaterSoft</a:t>
            </a:r>
            <a:endParaRPr lang="ja-JP" altLang="en-US">
              <a:solidFill>
                <a:schemeClr val="tx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79912" y="4106991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ソフトウェア</a:t>
            </a:r>
            <a: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>
                <a:solidFill>
                  <a:schemeClr val="tx1"/>
                </a:solidFill>
                <a:latin typeface="Yu Gothic" pitchFamily="50" charset="-128"/>
                <a:ea typeface="Yu Gothic" pitchFamily="50" charset="-128"/>
              </a:rPr>
              <a:t>開発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4106991"/>
            <a:ext cx="3312368" cy="13681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ja-JP" sz="1600">
                <a:latin typeface="Yu Gothic" pitchFamily="50" charset="-128"/>
                <a:ea typeface="Yu Gothic" pitchFamily="50" charset="-128"/>
              </a:rPr>
              <a:t>Windows 8 Metro Style App.</a:t>
            </a:r>
            <a:br>
              <a:rPr lang="en-US" altLang="ja-JP" sz="1600">
                <a:latin typeface="Yu Gothic" pitchFamily="50" charset="-128"/>
                <a:ea typeface="Yu Gothic" pitchFamily="50" charset="-128"/>
              </a:rPr>
            </a:br>
            <a:r>
              <a:rPr lang="en-US" altLang="ja-JP" sz="1600">
                <a:latin typeface="Yu Gothic" pitchFamily="50" charset="-128"/>
                <a:ea typeface="Yu Gothic" pitchFamily="50" charset="-128"/>
              </a:rPr>
              <a:t>Windows Phone 8</a:t>
            </a:r>
            <a:br>
              <a:rPr lang="en-US" altLang="ja-JP" sz="1600">
                <a:latin typeface="Yu Gothic" pitchFamily="50" charset="-128"/>
                <a:ea typeface="Yu Gothic" pitchFamily="50" charset="-128"/>
              </a:rPr>
            </a:br>
            <a:r>
              <a:rPr lang="en-US" altLang="ja-JP" sz="1600">
                <a:latin typeface="Yu Gothic" pitchFamily="50" charset="-128"/>
                <a:ea typeface="Yu Gothic" pitchFamily="50" charset="-128"/>
              </a:rPr>
              <a:t>…Windows</a:t>
            </a:r>
            <a:r>
              <a:rPr lang="ja-JP" altLang="en-US" sz="1600">
                <a:latin typeface="Yu Gothic" pitchFamily="50" charset="-128"/>
                <a:ea typeface="Yu Gothic" pitchFamily="50" charset="-128"/>
              </a:rPr>
              <a:t>系の最新技術</a:t>
            </a:r>
            <a:endParaRPr lang="en-US" altLang="ja-JP" sz="1600">
              <a:latin typeface="Yu Gothic" pitchFamily="50" charset="-128"/>
              <a:ea typeface="Yu Gothic" pitchFamily="50" charset="-128"/>
            </a:endParaRPr>
          </a:p>
          <a:p>
            <a:endParaRPr lang="en-US" altLang="ja-JP" sz="1600">
              <a:latin typeface="Yu Gothic" pitchFamily="50" charset="-128"/>
              <a:ea typeface="Yu Gothic" pitchFamily="50" charset="-128"/>
            </a:endParaRPr>
          </a:p>
          <a:p>
            <a:r>
              <a:rPr lang="en-US" altLang="ja-JP" sz="1600">
                <a:latin typeface="Yu Gothic" pitchFamily="50" charset="-128"/>
                <a:ea typeface="Yu Gothic" pitchFamily="50" charset="-128"/>
              </a:rPr>
              <a:t>TDD(</a:t>
            </a:r>
            <a:r>
              <a:rPr lang="ja-JP" altLang="en-US" sz="1600">
                <a:latin typeface="Yu Gothic" pitchFamily="50" charset="-128"/>
                <a:ea typeface="Yu Gothic" pitchFamily="50" charset="-128"/>
              </a:rPr>
              <a:t>コーディング技法</a:t>
            </a:r>
            <a:r>
              <a:rPr lang="en-US" altLang="ja-JP" sz="1600">
                <a:latin typeface="Yu Gothic" pitchFamily="50" charset="-128"/>
                <a:ea typeface="Yu Gothic" pitchFamily="50" charset="-128"/>
              </a:rPr>
              <a:t>)</a:t>
            </a:r>
            <a:r>
              <a:rPr lang="ja-JP" altLang="en-US" sz="1600">
                <a:latin typeface="Yu Gothic" pitchFamily="50" charset="-128"/>
                <a:ea typeface="Yu Gothic" pitchFamily="50" charset="-128"/>
              </a:rPr>
              <a:t>の普及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779912" y="1052736"/>
            <a:ext cx="1584176" cy="2922054"/>
            <a:chOff x="3779912" y="195486"/>
            <a:chExt cx="1584176" cy="2922054"/>
          </a:xfrm>
        </p:grpSpPr>
        <p:sp>
          <p:nvSpPr>
            <p:cNvPr id="15" name="正方形/長方形 14"/>
            <p:cNvSpPr/>
            <p:nvPr/>
          </p:nvSpPr>
          <p:spPr>
            <a:xfrm>
              <a:off x="3779912" y="195486"/>
              <a:ext cx="1584176" cy="2922054"/>
            </a:xfrm>
            <a:prstGeom prst="rect">
              <a:avLst/>
            </a:prstGeom>
            <a:solidFill>
              <a:srgbClr val="B343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altLang="ja-JP" sz="2800">
                  <a:solidFill>
                    <a:schemeClr val="tx1"/>
                  </a:solidFill>
                  <a:latin typeface="Yu Gothic" pitchFamily="50" charset="-128"/>
                  <a:ea typeface="Yu Gothic" pitchFamily="50" charset="-128"/>
                </a:rPr>
                <a:t/>
              </a:r>
              <a:br>
                <a:rPr lang="en-US" altLang="ja-JP" sz="2800">
                  <a:solidFill>
                    <a:schemeClr val="tx1"/>
                  </a:solidFill>
                  <a:latin typeface="Yu Gothic" pitchFamily="50" charset="-128"/>
                  <a:ea typeface="Yu Gothic" pitchFamily="50" charset="-128"/>
                </a:rPr>
              </a:br>
              <a:r>
                <a:rPr lang="ja-JP" altLang="en-US" sz="2800">
                  <a:solidFill>
                    <a:schemeClr val="tx1"/>
                  </a:solidFill>
                  <a:latin typeface="Yu Gothic" pitchFamily="50" charset="-128"/>
                  <a:ea typeface="Yu Gothic" pitchFamily="50" charset="-128"/>
                </a:rPr>
                <a:t>著作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546" y="1643480"/>
              <a:ext cx="938908" cy="1304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24" y="3125359"/>
            <a:ext cx="15906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2" y="3097752"/>
            <a:ext cx="1584176" cy="5044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80565920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開発体験テンプレート改造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9)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～ </a:t>
            </a:r>
            <a:r>
              <a:rPr lang="ja-JP" altLang="en-US" smtClean="0"/>
              <a:t>完成</a:t>
            </a:r>
            <a:r>
              <a:rPr lang="en-US" altLang="ja-JP" smtClean="0"/>
              <a:t>!! </a:t>
            </a:r>
            <a:r>
              <a:rPr lang="ja-JP" altLang="en-US" smtClean="0"/>
              <a:t>ストアに出そう</a:t>
            </a:r>
            <a:r>
              <a:rPr lang="en-US" altLang="ja-JP" smtClean="0"/>
              <a:t>!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mtClean="0"/>
              <a:t>出し方は、↓コレを参照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2400" b="1" smtClean="0"/>
              <a:t>「</a:t>
            </a:r>
            <a:r>
              <a:rPr lang="en-US" altLang="ja-JP" sz="2400" b="1"/>
              <a:t>Windows </a:t>
            </a:r>
            <a:r>
              <a:rPr lang="ja-JP" altLang="en-US" sz="2400" b="1"/>
              <a:t>ストア アプリ 登録の手引き</a:t>
            </a:r>
            <a:r>
              <a:rPr lang="ja-JP" altLang="en-US" sz="2400" b="1" smtClean="0"/>
              <a:t>」</a:t>
            </a:r>
            <a:r>
              <a:rPr lang="en-US" altLang="ja-JP" smtClean="0"/>
              <a:t>(PDF)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/>
              <a:t>「</a:t>
            </a:r>
            <a:r>
              <a:rPr lang="en-US" altLang="ja-JP"/>
              <a:t>Windows 8 </a:t>
            </a:r>
            <a:r>
              <a:rPr lang="ja-JP" altLang="en-US"/>
              <a:t>アプリ開発体験テンプレート</a:t>
            </a:r>
            <a:r>
              <a:rPr lang="ja-JP" altLang="en-US" smtClean="0"/>
              <a:t>」のページ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http://</a:t>
            </a:r>
            <a:r>
              <a:rPr lang="en-US" altLang="ja-JP" smtClean="0"/>
              <a:t>msdn.microsoft.com/ja-jp/jj556277</a:t>
            </a:r>
            <a:br>
              <a:rPr lang="en-US" altLang="ja-JP" smtClean="0"/>
            </a:br>
            <a:r>
              <a:rPr lang="ja-JP" altLang="en-US" smtClean="0"/>
              <a:t>の下のほうからリンクされている。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1000"/>
              <a:t>http://download.microsoft.com/download/0/3/B/03B9E4AD-28FE-4DE1-96EF-8AD50EC74A02/registration%20guide.pdf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28" y="601533"/>
            <a:ext cx="2036905" cy="36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2091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そして・・・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820820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「</a:t>
            </a:r>
            <a:r>
              <a:rPr lang="en-US" altLang="ja-JP" smtClean="0"/>
              <a:t>Windows </a:t>
            </a:r>
            <a:r>
              <a:rPr lang="en-US" altLang="ja-JP"/>
              <a:t>8 </a:t>
            </a:r>
            <a:r>
              <a:rPr lang="ja-JP" altLang="en-US"/>
              <a:t>アプリ</a:t>
            </a:r>
            <a:r>
              <a:rPr lang="ja-JP" altLang="en-US"/>
              <a:t>開発 </a:t>
            </a:r>
            <a:r>
              <a:rPr lang="ja-JP" altLang="en-US" smtClean="0"/>
              <a:t>虎の巻」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じゃんけん大会で</a:t>
            </a:r>
            <a:r>
              <a:rPr lang="en-US" altLang="ja-JP" smtClean="0"/>
              <a:t>2</a:t>
            </a:r>
            <a:r>
              <a:rPr lang="ja-JP" altLang="en-US" smtClean="0"/>
              <a:t>名様に</a:t>
            </a:r>
            <a:r>
              <a:rPr lang="en-US" altLang="ja-JP" smtClean="0"/>
              <a:t>!!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 contrast="-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3169" y="289030"/>
            <a:ext cx="4575736" cy="3414943"/>
          </a:xfrm>
          <a:prstGeom prst="rect">
            <a:avLst/>
          </a:prstGeom>
        </p:spPr>
      </p:pic>
      <p:pic>
        <p:nvPicPr>
          <p:cNvPr id="12" name="コンテンツ プレースホルダー 11" descr="E:\Windows ストアアプリ開発のためのポイント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87" y="2564780"/>
            <a:ext cx="7165721" cy="2085911"/>
          </a:xfrm>
        </p:spPr>
      </p:pic>
      <p:sp>
        <p:nvSpPr>
          <p:cNvPr id="13" name="正方形/長方形 12"/>
          <p:cNvSpPr/>
          <p:nvPr/>
        </p:nvSpPr>
        <p:spPr>
          <a:xfrm>
            <a:off x="4008695" y="3568013"/>
            <a:ext cx="1109715" cy="3807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12126"/>
          <a:stretch/>
        </p:blipFill>
        <p:spPr>
          <a:xfrm>
            <a:off x="533400" y="595943"/>
            <a:ext cx="4161263" cy="2437780"/>
          </a:xfrm>
          <a:prstGeom prst="rect">
            <a:avLst/>
          </a:prstGeom>
        </p:spPr>
      </p:pic>
      <p:sp>
        <p:nvSpPr>
          <p:cNvPr id="14" name="線吹き出し 1 (枠付き) 13"/>
          <p:cNvSpPr/>
          <p:nvPr/>
        </p:nvSpPr>
        <p:spPr>
          <a:xfrm>
            <a:off x="5430644" y="1195671"/>
            <a:ext cx="3200064" cy="1079178"/>
          </a:xfrm>
          <a:prstGeom prst="borderCallout1">
            <a:avLst>
              <a:gd name="adj1" fmla="val 18750"/>
              <a:gd name="adj2" fmla="val -8333"/>
              <a:gd name="adj3" fmla="val 216061"/>
              <a:gd name="adj4" fmla="val -36745"/>
            </a:avLst>
          </a:prstGeom>
          <a:solidFill>
            <a:schemeClr val="tx1">
              <a:alpha val="50000"/>
            </a:schemeClr>
          </a:solidFill>
          <a:ln w="38100">
            <a:solidFill>
              <a:srgbClr val="FFC0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Web</a:t>
            </a:r>
            <a:r>
              <a:rPr kumimoji="1" lang="ja-JP" altLang="en-US" smtClean="0">
                <a:solidFill>
                  <a:srgbClr val="FF0000"/>
                </a:solidFill>
              </a:rPr>
              <a:t>では公開されていない、</a:t>
            </a:r>
            <a:r>
              <a:rPr kumimoji="1" lang="en-US" altLang="ja-JP" smtClean="0">
                <a:solidFill>
                  <a:srgbClr val="FF0000"/>
                </a:solidFill>
              </a:rPr>
              <a:t/>
            </a:r>
            <a:br>
              <a:rPr kumimoji="1" lang="en-US" altLang="ja-JP" smtClean="0">
                <a:solidFill>
                  <a:srgbClr val="FF0000"/>
                </a:solidFill>
              </a:rPr>
            </a:br>
            <a:r>
              <a:rPr kumimoji="1" lang="ja-JP" altLang="en-US" smtClean="0">
                <a:solidFill>
                  <a:srgbClr val="FF0000"/>
                </a:solidFill>
              </a:rPr>
              <a:t>貴重なドキュメントが</a:t>
            </a:r>
            <a:r>
              <a:rPr kumimoji="1" lang="en-US" altLang="ja-JP" smtClean="0">
                <a:solidFill>
                  <a:srgbClr val="FF0000"/>
                </a:solidFill>
              </a:rPr>
              <a:t>!!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05613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まじめに勉強する 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その</a:t>
            </a:r>
            <a:r>
              <a:rPr kumimoji="1" lang="en-US" altLang="ja-JP" smtClean="0"/>
              <a:t>1)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3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/>
          <a:lstStyle/>
          <a:p>
            <a:r>
              <a:rPr kumimoji="1" lang="en-US" altLang="ja-JP" smtClean="0"/>
              <a:t>@IT </a:t>
            </a:r>
            <a:r>
              <a:rPr lang="en-US" altLang="ja-JP"/>
              <a:t>『 </a:t>
            </a:r>
            <a:r>
              <a:rPr lang="en-US" altLang="ja-JP" b="1" smtClean="0"/>
              <a:t>Metro</a:t>
            </a:r>
            <a:r>
              <a:rPr lang="ja-JP" altLang="en-US" b="1"/>
              <a:t>スタイル・アプリの開発者が知るべき</a:t>
            </a:r>
            <a:r>
              <a:rPr lang="en-US" altLang="ja-JP" b="1"/>
              <a:t>3</a:t>
            </a:r>
            <a:r>
              <a:rPr lang="ja-JP" altLang="en-US" b="1"/>
              <a:t>つの</a:t>
            </a:r>
            <a:r>
              <a:rPr lang="ja-JP" altLang="en-US" b="1" smtClean="0"/>
              <a:t>こと</a:t>
            </a:r>
            <a:r>
              <a:rPr lang="en-US" altLang="ja-JP"/>
              <a:t>』</a:t>
            </a:r>
            <a:br>
              <a:rPr lang="en-US" altLang="ja-JP"/>
            </a:br>
            <a:r>
              <a:rPr lang="en-US" altLang="ja-JP" sz="1200" smtClean="0"/>
              <a:t/>
            </a:r>
            <a:br>
              <a:rPr lang="en-US" altLang="ja-JP" sz="1200" smtClean="0"/>
            </a:br>
            <a:r>
              <a:rPr lang="en-US" altLang="ja-JP" sz="1200" smtClean="0"/>
              <a:t>http</a:t>
            </a:r>
            <a:r>
              <a:rPr lang="en-US" altLang="ja-JP" sz="1200"/>
              <a:t>://www.atmarkit.co.jp/fdotnet/chushin/readyforwin8app_01/readyforwin8app_01_01.html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/>
          <a:lstStyle/>
          <a:p>
            <a:r>
              <a:rPr kumimoji="1" lang="en-US" altLang="ja-JP" smtClean="0"/>
              <a:t>@IT 『</a:t>
            </a:r>
            <a:r>
              <a:rPr lang="ja-JP" altLang="en-US" b="1"/>
              <a:t>「コントラクト」で</a:t>
            </a:r>
            <a:r>
              <a:rPr lang="en-US" altLang="ja-JP" b="1"/>
              <a:t>Metro</a:t>
            </a:r>
            <a:r>
              <a:rPr lang="ja-JP" altLang="en-US" b="1"/>
              <a:t>スタイル・アプリのサンドボックスを乗り越える！</a:t>
            </a:r>
            <a:r>
              <a:rPr lang="en-US" altLang="ja-JP"/>
              <a:t>』</a:t>
            </a:r>
            <a:br>
              <a:rPr lang="en-US" altLang="ja-JP"/>
            </a:br>
            <a:r>
              <a:rPr lang="en-US" altLang="ja-JP" sz="1200"/>
              <a:t>http://www.atmarkit.co.jp/fdotnet/chushin/readyforwin8app_02/readyforwin8app_02_01.html</a:t>
            </a:r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79" y="2144109"/>
            <a:ext cx="3628839" cy="20402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20" y="2144109"/>
            <a:ext cx="3663016" cy="20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96032"/>
      </p:ext>
    </p:extLst>
  </p:cSld>
  <p:clrMapOvr>
    <a:masterClrMapping/>
  </p:clrMapOvr>
  <p:transition spd="slow">
    <p:push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まじめに勉強する 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その</a:t>
            </a:r>
            <a:r>
              <a:rPr kumimoji="1" lang="en-US" altLang="ja-JP" smtClean="0"/>
              <a:t>2)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kumimoji="1" lang="en-US" altLang="ja-JP" smtClean="0"/>
              <a:t>MSDN:</a:t>
            </a:r>
            <a:r>
              <a:rPr lang="ja-JP" altLang="en-US" smtClean="0"/>
              <a:t>「</a:t>
            </a:r>
            <a:r>
              <a:rPr lang="en-US" altLang="ja-JP" sz="1900" b="1" smtClean="0"/>
              <a:t>C</a:t>
            </a:r>
            <a:r>
              <a:rPr lang="en-US" altLang="ja-JP" sz="1900" b="1"/>
              <a:t># </a:t>
            </a:r>
            <a:r>
              <a:rPr lang="ja-JP" altLang="en-US" sz="1900" b="1"/>
              <a:t>または </a:t>
            </a:r>
            <a:r>
              <a:rPr lang="en-US" altLang="ja-JP" sz="1900" b="1"/>
              <a:t>Visual Basic </a:t>
            </a:r>
            <a:r>
              <a:rPr lang="ja-JP" altLang="en-US" sz="1900" b="1"/>
              <a:t>を使った初めての </a:t>
            </a:r>
            <a:r>
              <a:rPr lang="en-US" altLang="ja-JP" sz="1900" b="1"/>
              <a:t>Metro </a:t>
            </a:r>
            <a:r>
              <a:rPr lang="ja-JP" altLang="en-US" sz="1900" b="1"/>
              <a:t>スタイル アプリの作成</a:t>
            </a:r>
            <a:r>
              <a:rPr lang="ja-JP" altLang="en-US" smtClean="0"/>
              <a:t>」チュートリアル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1400"/>
              <a:t>http://</a:t>
            </a:r>
            <a:r>
              <a:rPr lang="en-US" altLang="ja-JP" sz="1400" smtClean="0"/>
              <a:t>msdn.microsoft.com/ja-jp/library/windows/apps/hh974581</a:t>
            </a:r>
            <a:endParaRPr lang="en-US" altLang="ja-JP" smtClean="0"/>
          </a:p>
          <a:p>
            <a:r>
              <a:rPr lang="ja-JP" altLang="en-US" smtClean="0"/>
              <a:t>パート </a:t>
            </a:r>
            <a:r>
              <a:rPr lang="en-US" altLang="ja-JP"/>
              <a:t>1: "Hello, world" </a:t>
            </a:r>
            <a:r>
              <a:rPr lang="ja-JP" altLang="en-US"/>
              <a:t>アプリを作成する</a:t>
            </a:r>
          </a:p>
          <a:p>
            <a:r>
              <a:rPr lang="ja-JP" altLang="en-US" smtClean="0"/>
              <a:t>パート </a:t>
            </a:r>
            <a:r>
              <a:rPr lang="en-US" altLang="ja-JP"/>
              <a:t>2: </a:t>
            </a:r>
            <a:r>
              <a:rPr lang="ja-JP" altLang="en-US"/>
              <a:t>アプリのライフサイクルと状態を管理する</a:t>
            </a:r>
          </a:p>
          <a:p>
            <a:r>
              <a:rPr lang="ja-JP" altLang="en-US" smtClean="0"/>
              <a:t>パート </a:t>
            </a:r>
            <a:r>
              <a:rPr lang="en-US" altLang="ja-JP"/>
              <a:t>3: </a:t>
            </a:r>
            <a:r>
              <a:rPr lang="ja-JP" altLang="en-US"/>
              <a:t>ナビゲーション、レイアウト、ビュー</a:t>
            </a:r>
          </a:p>
          <a:p>
            <a:r>
              <a:rPr lang="ja-JP" altLang="en-US" smtClean="0"/>
              <a:t>パート </a:t>
            </a:r>
            <a:r>
              <a:rPr lang="en-US" altLang="ja-JP"/>
              <a:t>4: </a:t>
            </a:r>
            <a:r>
              <a:rPr lang="ja-JP" altLang="en-US"/>
              <a:t>ブログ リーダーを作成する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/>
          <a:lstStyle/>
          <a:p>
            <a:r>
              <a:rPr kumimoji="1" lang="ja-JP" altLang="en-US" smtClean="0"/>
              <a:t>チュートリアルをやりとげると、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こんなアプリが完成</a:t>
            </a:r>
            <a:r>
              <a:rPr kumimoji="1" lang="en-US" altLang="ja-JP" smtClean="0"/>
              <a:t>!!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307" y="1631299"/>
            <a:ext cx="3746583" cy="25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15659"/>
      </p:ext>
    </p:extLst>
  </p:cSld>
  <p:clrMapOvr>
    <a:masterClrMapping/>
  </p:clrMapOvr>
  <p:transition spd="slow">
    <p:push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まじめに勉強する 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3)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3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/>
          <a:lstStyle/>
          <a:p>
            <a:r>
              <a:rPr kumimoji="1" lang="ja-JP" altLang="en-US" smtClean="0"/>
              <a:t>サンプルコード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http://code.msdn.microsoft.com/windowsapps/</a:t>
            </a:r>
            <a:br>
              <a:rPr lang="en-US" altLang="ja-JP"/>
            </a:b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/>
          <a:lstStyle/>
          <a:p>
            <a:r>
              <a:rPr kumimoji="1" lang="en-US" altLang="ja-JP" smtClean="0"/>
              <a:t>Visual Studio </a:t>
            </a:r>
            <a:r>
              <a:rPr kumimoji="1" lang="ja-JP" altLang="en-US" smtClean="0"/>
              <a:t>からも参照可能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24" y="2112579"/>
            <a:ext cx="3715579" cy="2088993"/>
          </a:xfrm>
          <a:prstGeom prst="rect">
            <a:avLst/>
          </a:prstGeom>
        </p:spPr>
      </p:pic>
      <p:pic>
        <p:nvPicPr>
          <p:cNvPr id="11" name="図 10" descr="新しいプロジェク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78" y="1502978"/>
            <a:ext cx="3795453" cy="26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0623"/>
      </p:ext>
    </p:extLst>
  </p:cSld>
  <p:clrMapOvr>
    <a:masterClrMapping/>
  </p:clrMapOvr>
  <p:transition spd="slow">
    <p:push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まじめに勉強する 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その</a:t>
            </a:r>
            <a:r>
              <a:rPr kumimoji="1" lang="en-US" altLang="ja-JP" smtClean="0"/>
              <a:t>4)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3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r>
              <a:rPr kumimoji="1" lang="en-US" altLang="ja-JP" smtClean="0"/>
              <a:t>MSDN </a:t>
            </a:r>
            <a:r>
              <a:rPr kumimoji="1" lang="ja-JP" altLang="en-US" smtClean="0"/>
              <a:t>「</a:t>
            </a:r>
            <a:r>
              <a:rPr lang="en-US" altLang="ja-JP" b="1"/>
              <a:t>Windows 8 </a:t>
            </a:r>
            <a:r>
              <a:rPr lang="ja-JP" altLang="en-US" b="1"/>
              <a:t>アプリの認定の要件</a:t>
            </a:r>
            <a:r>
              <a:rPr lang="ja-JP" altLang="en-US" smtClean="0"/>
              <a:t>」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en-US" altLang="ja-JP" sz="1400" smtClean="0"/>
              <a:t>http</a:t>
            </a:r>
            <a:r>
              <a:rPr lang="en-US" altLang="ja-JP" sz="1400"/>
              <a:t>://msdn.microsoft.com/ja-jp/library/windows/apps/hh694083.aspx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/>
          <a:lstStyle/>
          <a:p>
            <a:r>
              <a:rPr lang="en-US" altLang="ja-JP"/>
              <a:t>Metro </a:t>
            </a:r>
            <a:r>
              <a:rPr lang="ja-JP" altLang="en-US"/>
              <a:t>スタイルアプリ</a:t>
            </a:r>
            <a:r>
              <a:rPr lang="ja-JP" altLang="en-US" smtClean="0"/>
              <a:t>の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ガイドライン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en-US" altLang="ja-JP" sz="1400" smtClean="0"/>
              <a:t>http</a:t>
            </a:r>
            <a:r>
              <a:rPr lang="en-US" altLang="ja-JP" sz="1400"/>
              <a:t>://bluewatersoft.cocolog-nifty.com/blog/2012/05/metro-a386.html</a:t>
            </a:r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19" y="2112579"/>
            <a:ext cx="3738233" cy="21017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07" y="2486213"/>
            <a:ext cx="3749814" cy="1687152"/>
          </a:xfrm>
          <a:prstGeom prst="rect">
            <a:avLst/>
          </a:prstGeom>
        </p:spPr>
      </p:pic>
      <p:sp>
        <p:nvSpPr>
          <p:cNvPr id="12" name="小波 11"/>
          <p:cNvSpPr/>
          <p:nvPr/>
        </p:nvSpPr>
        <p:spPr>
          <a:xfrm>
            <a:off x="3010895" y="3469171"/>
            <a:ext cx="3184633" cy="1408387"/>
          </a:xfrm>
          <a:prstGeom prst="doubleWav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遵守していないと、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ストアの審査がヤバい</a:t>
            </a:r>
            <a:r>
              <a:rPr kumimoji="1" lang="en-US" altLang="ja-JP" smtClean="0"/>
              <a:t>!!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556111"/>
      </p:ext>
    </p:extLst>
  </p:cSld>
  <p:clrMapOvr>
    <a:masterClrMapping/>
  </p:clrMapOvr>
  <p:transition spd="slow">
    <p:push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まじめに勉強する </a:t>
            </a:r>
            <a:r>
              <a:rPr lang="en-US" altLang="ja-JP"/>
              <a:t>(</a:t>
            </a:r>
            <a:r>
              <a:rPr lang="ja-JP" altLang="en-US" smtClean="0"/>
              <a:t>その</a:t>
            </a:r>
            <a:r>
              <a:rPr lang="en-US" altLang="ja-JP" smtClean="0"/>
              <a:t>5)</a:t>
            </a:r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kumimoji="1" lang="ja-JP" altLang="en-US" smtClean="0"/>
              <a:t>書籍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2" y="1064829"/>
            <a:ext cx="2857500" cy="28575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71" y="1064685"/>
            <a:ext cx="2857500" cy="28575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0" y="1064541"/>
            <a:ext cx="2857500" cy="28575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32" y="1064541"/>
            <a:ext cx="201739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8911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smtClean="0"/>
              <a:t>・・・そんなん、</a:t>
            </a:r>
            <a:r>
              <a:rPr kumimoji="1" lang="en-US" altLang="ja-JP" sz="4000" smtClean="0"/>
              <a:t/>
            </a:r>
            <a:br>
              <a:rPr kumimoji="1" lang="en-US" altLang="ja-JP" sz="4000" smtClean="0"/>
            </a:br>
            <a:r>
              <a:rPr kumimoji="1" lang="ja-JP" altLang="en-US" sz="4000" smtClean="0"/>
              <a:t>やってられっか～っ</a:t>
            </a:r>
            <a:r>
              <a:rPr kumimoji="1" lang="en-US" altLang="ja-JP" sz="4000" smtClean="0"/>
              <a:t>!? </a:t>
            </a:r>
            <a:r>
              <a:rPr kumimoji="1" lang="en-US" altLang="ja-JP" sz="4000" cap="none" smtClean="0"/>
              <a:t>orz</a:t>
            </a:r>
            <a:endParaRPr kumimoji="1" lang="ja-JP" altLang="en-US" sz="400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>
                <a:solidFill>
                  <a:schemeClr val="tx1"/>
                </a:solidFill>
              </a:rPr>
              <a:t>勉強しなきゃならんことがいっぱいあるのは、分かった</a:t>
            </a:r>
            <a:r>
              <a:rPr kumimoji="1" lang="en-US" altLang="ja-JP" smtClean="0">
                <a:solidFill>
                  <a:schemeClr val="tx1"/>
                </a:solidFill>
              </a:rPr>
              <a:t>!</a:t>
            </a:r>
            <a:br>
              <a:rPr kumimoji="1" lang="en-US" altLang="ja-JP" smtClean="0">
                <a:solidFill>
                  <a:schemeClr val="tx1"/>
                </a:solidFill>
              </a:rPr>
            </a:br>
            <a:r>
              <a:rPr kumimoji="1" lang="ja-JP" altLang="en-US" smtClean="0">
                <a:solidFill>
                  <a:schemeClr val="tx1"/>
                </a:solidFill>
              </a:rPr>
              <a:t>だから、おいおい勉強していくとして・・・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3399" y="5248310"/>
            <a:ext cx="778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mtClean="0">
                <a:solidFill>
                  <a:srgbClr val="FF0000"/>
                </a:solidFill>
              </a:rPr>
              <a:t>とりあえず、手っ取り早く作らせてよ～</a:t>
            </a:r>
            <a:r>
              <a:rPr kumimoji="1" lang="en-US" altLang="ja-JP" sz="2800" b="1" smtClean="0">
                <a:solidFill>
                  <a:srgbClr val="FF0000"/>
                </a:solidFill>
              </a:rPr>
              <a:t>!!!</a:t>
            </a:r>
            <a:endParaRPr kumimoji="1" lang="ja-JP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305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MSDN</a:t>
            </a:r>
            <a:r>
              <a:rPr kumimoji="1" lang="ja-JP" altLang="en-US" smtClean="0"/>
              <a:t>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「開発体験テンプレート」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anchor="t"/>
          <a:lstStyle/>
          <a:p>
            <a:r>
              <a:rPr kumimoji="1" lang="ja-JP" altLang="en-US" smtClean="0"/>
              <a:t>日本</a:t>
            </a:r>
            <a:r>
              <a:rPr kumimoji="1" lang="en-US" altLang="ja-JP" smtClean="0"/>
              <a:t>Microsoft</a:t>
            </a:r>
            <a:r>
              <a:rPr kumimoji="1" lang="ja-JP" altLang="en-US" smtClean="0"/>
              <a:t>独自のコンテンツ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http://msdn.microsoft.com/ja-jp/jj556277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2012/12/1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わんくま名古屋 勉強会 </a:t>
            </a:r>
            <a:r>
              <a:rPr kumimoji="1" lang="en-US" altLang="ja-JP" smtClean="0"/>
              <a:t>#25 LT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9865-DA43-4E20-BFAE-A3DFD9C11064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81" y="1193327"/>
            <a:ext cx="5313104" cy="29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2075"/>
      </p:ext>
    </p:extLst>
  </p:cSld>
  <p:clrMapOvr>
    <a:masterClrMapping/>
  </p:clrMapOvr>
  <p:transition spd="slow">
    <p:pu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Slice SD-PR-Framing3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Metro">
      <a:majorFont>
        <a:latin typeface="Segoe WP"/>
        <a:ea typeface="Yu Gothic"/>
        <a:cs typeface=""/>
      </a:majorFont>
      <a:minorFont>
        <a:latin typeface="Segoe WP"/>
        <a:ea typeface="Yu Gothic"/>
        <a:cs typeface=""/>
      </a:minorFont>
    </a:fontScheme>
    <a:fmtScheme name="Slice SD-PR-Framing3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51DC7820-ED1B-410C-88C4-992A19D108F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541</TotalTime>
  <Words>555</Words>
  <Application>Microsoft Office PowerPoint</Application>
  <PresentationFormat>画面に合わせる (4:3)</PresentationFormat>
  <Paragraphs>143</Paragraphs>
  <Slides>22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Lucida Grande</vt:lpstr>
      <vt:lpstr>ＭＳ ゴシック</vt:lpstr>
      <vt:lpstr>Yu Gothic</vt:lpstr>
      <vt:lpstr>Arial</vt:lpstr>
      <vt:lpstr>Calibri</vt:lpstr>
      <vt:lpstr>Segoe UI Semibold</vt:lpstr>
      <vt:lpstr>Segoe WP</vt:lpstr>
      <vt:lpstr>Trebuchet MS</vt:lpstr>
      <vt:lpstr>スライス</vt:lpstr>
      <vt:lpstr>開発体験テンプレートを使って  Windows ストア アプリを サクっと作ろう♪</vt:lpstr>
      <vt:lpstr>PowerPoint プレゼンテーション</vt:lpstr>
      <vt:lpstr>まじめに勉強する (その1)</vt:lpstr>
      <vt:lpstr>まじめに勉強する (その2)</vt:lpstr>
      <vt:lpstr>まじめに勉強する (その3)</vt:lpstr>
      <vt:lpstr>まじめに勉強する (その4)</vt:lpstr>
      <vt:lpstr>まじめに勉強する (その5)</vt:lpstr>
      <vt:lpstr>・・・そんなん、 やってられっか～っ!? orz</vt:lpstr>
      <vt:lpstr>MSDNの 「開発体験テンプレート」</vt:lpstr>
      <vt:lpstr>MSDNの 「開発体験テンプレート」</vt:lpstr>
      <vt:lpstr>「開発体験テンプレート」の特徴</vt:lpstr>
      <vt:lpstr>開発体験テンプレート改造(その1) ～ ダウンロードする</vt:lpstr>
      <vt:lpstr>開発体験テンプレート改造(その2) ～ テンプレ選んでプロジェクト作って、     とりあえず F5 !!</vt:lpstr>
      <vt:lpstr>開発体験テンプレート改造(その3) ～ フィードを変えてみる</vt:lpstr>
      <vt:lpstr>開発体験テンプレート改造(その4) ～ 変わった!!</vt:lpstr>
      <vt:lpstr>開発体験テンプレート改造(その5) ～ タイトルや背景色を変えてみる</vt:lpstr>
      <vt:lpstr>開発体験テンプレート改造(その6) ～ 変わった!!</vt:lpstr>
      <vt:lpstr>開発体験テンプレート改造(その7) ～ ヘルプやプライバシーポリシー 　のページを作って・・・</vt:lpstr>
      <vt:lpstr>開発体験テンプレート改造(その8) ～ ロゴやスプラッシュを描いて</vt:lpstr>
      <vt:lpstr>開発体験テンプレート改造(その9) ～ 完成!! ストアに出そう!</vt:lpstr>
      <vt:lpstr>そして・・・</vt:lpstr>
      <vt:lpstr>「Windows 8 アプリ開発 虎の巻」 じゃんけん大会で2名様に!!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biac BluewaterSoft</dc:creator>
  <cp:lastModifiedBy>biac BluewaterSoft</cp:lastModifiedBy>
  <cp:revision>101</cp:revision>
  <dcterms:created xsi:type="dcterms:W3CDTF">2012-11-02T07:43:26Z</dcterms:created>
  <dcterms:modified xsi:type="dcterms:W3CDTF">2012-12-01T08:18:54Z</dcterms:modified>
</cp:coreProperties>
</file>