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F3AF-B49E-445E-8DC0-190DCB0567F6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679D1-DC87-4090-8D8C-F4777DA53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Hospital Acquired infections</a:t>
            </a:r>
            <a:br>
              <a:rPr lang="en-US" sz="3200" dirty="0" smtClean="0"/>
            </a:br>
            <a:r>
              <a:rPr lang="en-US" sz="3200" dirty="0" smtClean="0"/>
              <a:t>[</a:t>
            </a:r>
            <a:r>
              <a:rPr lang="en-US" sz="3200" dirty="0" err="1" smtClean="0"/>
              <a:t>Nosocomial</a:t>
            </a:r>
            <a:r>
              <a:rPr lang="en-US" sz="3200" dirty="0" smtClean="0"/>
              <a:t> infection ]</a:t>
            </a:r>
            <a:br>
              <a:rPr lang="en-US" sz="3200" dirty="0" smtClean="0"/>
            </a:br>
            <a:r>
              <a:rPr lang="en-US" sz="3200" dirty="0" smtClean="0"/>
              <a:t>by</a:t>
            </a:r>
            <a:br>
              <a:rPr lang="en-US" sz="3200" dirty="0" smtClean="0"/>
            </a:br>
            <a:r>
              <a:rPr lang="en-US" sz="3200" dirty="0" err="1" smtClean="0"/>
              <a:t>Dr.Ebtisam</a:t>
            </a:r>
            <a:r>
              <a:rPr lang="en-US" sz="3200" dirty="0" smtClean="0"/>
              <a:t> Eid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Nosocomial</a:t>
            </a:r>
            <a:r>
              <a:rPr lang="en-US" b="1" dirty="0" smtClean="0"/>
              <a:t> infection :</a:t>
            </a:r>
          </a:p>
          <a:p>
            <a:pPr>
              <a:buNone/>
            </a:pPr>
            <a:r>
              <a:rPr lang="en-US" b="1" dirty="0" smtClean="0"/>
              <a:t>	 </a:t>
            </a:r>
            <a:r>
              <a:rPr lang="en-US" dirty="0" smtClean="0"/>
              <a:t>-are infections that develop during hospitalization ,the incidence of infection increases in proportion to the time the patient remains hospitalized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sources of </a:t>
            </a:r>
            <a:r>
              <a:rPr lang="en-US" sz="2800" b="1" dirty="0" err="1" smtClean="0"/>
              <a:t>nosocomial</a:t>
            </a:r>
            <a:r>
              <a:rPr lang="en-US" sz="2800" b="1" dirty="0" smtClean="0"/>
              <a:t> infections:</a:t>
            </a:r>
          </a:p>
          <a:p>
            <a:r>
              <a:rPr lang="en-US" sz="2800" dirty="0" smtClean="0"/>
              <a:t>1-The patient himself [endogenous infection]</a:t>
            </a:r>
          </a:p>
          <a:p>
            <a:r>
              <a:rPr lang="en-US" sz="2800" dirty="0" smtClean="0"/>
              <a:t>2-Other patients</a:t>
            </a:r>
          </a:p>
          <a:p>
            <a:r>
              <a:rPr lang="en-US" sz="2800" dirty="0" smtClean="0"/>
              <a:t>3-The </a:t>
            </a:r>
            <a:r>
              <a:rPr lang="en-US" sz="2800" dirty="0"/>
              <a:t>e</a:t>
            </a:r>
            <a:r>
              <a:rPr lang="en-US" sz="2800" dirty="0" smtClean="0"/>
              <a:t>nvironment of the hospital</a:t>
            </a:r>
          </a:p>
          <a:p>
            <a:r>
              <a:rPr lang="en-US" sz="2800" dirty="0" smtClean="0"/>
              <a:t>4-The attendants [carriers ]</a:t>
            </a:r>
          </a:p>
          <a:p>
            <a:r>
              <a:rPr lang="en-US" sz="2800" dirty="0" smtClean="0"/>
              <a:t>5-Instrumentation and equipment</a:t>
            </a:r>
          </a:p>
          <a:p>
            <a:r>
              <a:rPr lang="en-US" sz="2800" dirty="0" smtClean="0"/>
              <a:t>6-Blood and blood products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Types of </a:t>
            </a:r>
            <a:r>
              <a:rPr lang="en-US" b="1" dirty="0" err="1" smtClean="0"/>
              <a:t>hospitl</a:t>
            </a:r>
            <a:r>
              <a:rPr lang="en-US" b="1" dirty="0" smtClean="0"/>
              <a:t> acquired infections:</a:t>
            </a:r>
          </a:p>
          <a:p>
            <a:pPr>
              <a:buNone/>
            </a:pPr>
            <a:r>
              <a:rPr lang="en-US" dirty="0" smtClean="0"/>
              <a:t>1- Infections that occur in an </a:t>
            </a:r>
            <a:r>
              <a:rPr lang="en-US" dirty="0" err="1" smtClean="0"/>
              <a:t>immunosuppressed</a:t>
            </a:r>
            <a:r>
              <a:rPr lang="en-US" dirty="0" smtClean="0"/>
              <a:t> patient : the causative organisms are usually the normal body flora ,staph </a:t>
            </a:r>
            <a:r>
              <a:rPr lang="en-US" dirty="0" err="1" smtClean="0"/>
              <a:t>aureus</a:t>
            </a:r>
            <a:r>
              <a:rPr lang="en-US" dirty="0" smtClean="0"/>
              <a:t> , staph </a:t>
            </a:r>
            <a:r>
              <a:rPr lang="en-US" dirty="0" err="1" smtClean="0"/>
              <a:t>epidermidis</a:t>
            </a:r>
            <a:r>
              <a:rPr lang="en-US" dirty="0" smtClean="0"/>
              <a:t> ,enteric gram negative bacilli and Candida .</a:t>
            </a:r>
          </a:p>
          <a:p>
            <a:pPr>
              <a:buNone/>
            </a:pPr>
            <a:r>
              <a:rPr lang="en-US" dirty="0" smtClean="0"/>
              <a:t>These infections as ;postoperative wound infections ,</a:t>
            </a:r>
            <a:r>
              <a:rPr lang="en-US" dirty="0" err="1" smtClean="0"/>
              <a:t>bacteraemia</a:t>
            </a:r>
            <a:r>
              <a:rPr lang="en-US" dirty="0" smtClean="0"/>
              <a:t> ,urinary tract infection and pneumonia .</a:t>
            </a:r>
          </a:p>
          <a:p>
            <a:pPr>
              <a:buNone/>
            </a:pPr>
            <a:r>
              <a:rPr lang="en-US" dirty="0" smtClean="0"/>
              <a:t>2-Infections transmitted to the patient from attendants : </a:t>
            </a:r>
          </a:p>
          <a:p>
            <a:pPr>
              <a:buNone/>
            </a:pPr>
            <a:r>
              <a:rPr lang="en-US" dirty="0" smtClean="0"/>
              <a:t>Respiratory infections ,wound infections and </a:t>
            </a:r>
            <a:r>
              <a:rPr lang="en-US" dirty="0" err="1" smtClean="0"/>
              <a:t>puerpural</a:t>
            </a:r>
            <a:r>
              <a:rPr lang="en-US" dirty="0" smtClean="0"/>
              <a:t> sepsis.</a:t>
            </a:r>
          </a:p>
          <a:p>
            <a:pPr>
              <a:buNone/>
            </a:pPr>
            <a:r>
              <a:rPr lang="en-US" dirty="0" smtClean="0"/>
              <a:t>3-Infections transmitted by blood transfusion :</a:t>
            </a:r>
          </a:p>
          <a:p>
            <a:pPr>
              <a:buNone/>
            </a:pPr>
            <a:r>
              <a:rPr lang="en-US" dirty="0" smtClean="0"/>
              <a:t>-Hepatitis B ,C,D</a:t>
            </a:r>
          </a:p>
          <a:p>
            <a:pPr>
              <a:buNone/>
            </a:pPr>
            <a:r>
              <a:rPr lang="en-US" dirty="0" smtClean="0"/>
              <a:t>-AIDS [acquired immunodeficiency syndrome ]</a:t>
            </a:r>
          </a:p>
          <a:p>
            <a:pPr>
              <a:buNone/>
            </a:pPr>
            <a:r>
              <a:rPr lang="en-US" dirty="0" smtClean="0"/>
              <a:t>-Cytomegalovirus ,Epstein –Barr virus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Factors that favors the occurrence of </a:t>
            </a:r>
            <a:r>
              <a:rPr lang="en-US" b="1" dirty="0" err="1" smtClean="0"/>
              <a:t>nosocomial</a:t>
            </a:r>
            <a:r>
              <a:rPr lang="en-US" b="1" dirty="0" smtClean="0"/>
              <a:t> infections </a:t>
            </a:r>
            <a:r>
              <a:rPr lang="en-US" dirty="0" smtClean="0"/>
              <a:t>:</a:t>
            </a:r>
          </a:p>
          <a:p>
            <a:r>
              <a:rPr lang="en-US" dirty="0" smtClean="0"/>
              <a:t>1-Low resistance of patients due to underlying diseases or immune suppressive drugs</a:t>
            </a:r>
          </a:p>
          <a:p>
            <a:r>
              <a:rPr lang="en-US" dirty="0" smtClean="0"/>
              <a:t>2-Instrumenttations  as [urinary catheters ]</a:t>
            </a:r>
          </a:p>
          <a:p>
            <a:r>
              <a:rPr lang="en-US" dirty="0" smtClean="0"/>
              <a:t>3-The long used of Antibiotics</a:t>
            </a:r>
          </a:p>
          <a:p>
            <a:r>
              <a:rPr lang="en-US" dirty="0" smtClean="0"/>
              <a:t>4-hospital strains are derived from actively diseased patients are highly pathogenic</a:t>
            </a:r>
          </a:p>
          <a:p>
            <a:r>
              <a:rPr lang="en-US" dirty="0" smtClean="0"/>
              <a:t>5-Opportunistic [Potentially pathogenic ] caused infections in </a:t>
            </a:r>
            <a:r>
              <a:rPr lang="en-US" dirty="0" err="1" smtClean="0"/>
              <a:t>immunosuppressed</a:t>
            </a:r>
            <a:r>
              <a:rPr lang="en-US" dirty="0" smtClean="0"/>
              <a:t> patients</a:t>
            </a:r>
          </a:p>
          <a:p>
            <a:r>
              <a:rPr lang="en-US" dirty="0" smtClean="0"/>
              <a:t>6-Resistant  strains  organisms  develop  due to the wide spread use of antibiotics in hospitals 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Methods of transmission of </a:t>
            </a:r>
            <a:r>
              <a:rPr lang="en-US" b="1" dirty="0" err="1" smtClean="0"/>
              <a:t>nosocomial</a:t>
            </a:r>
            <a:r>
              <a:rPr lang="en-US" b="1" dirty="0" smtClean="0"/>
              <a:t> infection :</a:t>
            </a:r>
          </a:p>
          <a:p>
            <a:r>
              <a:rPr lang="en-US" dirty="0" smtClean="0"/>
              <a:t>1-Direct contact through hands of hospital personnel or indirect through use of common objects </a:t>
            </a:r>
          </a:p>
          <a:p>
            <a:r>
              <a:rPr lang="en-US" dirty="0" smtClean="0"/>
              <a:t>2-Contaminated equipment and instruments</a:t>
            </a:r>
          </a:p>
          <a:p>
            <a:r>
              <a:rPr lang="en-US" dirty="0" smtClean="0"/>
              <a:t>3-Droplets infections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Control and prevention of </a:t>
            </a:r>
            <a:r>
              <a:rPr lang="en-US" b="1" dirty="0" err="1" smtClean="0"/>
              <a:t>nosocomial</a:t>
            </a:r>
            <a:r>
              <a:rPr lang="en-US" b="1" dirty="0" smtClean="0"/>
              <a:t> infections :</a:t>
            </a:r>
          </a:p>
          <a:p>
            <a:r>
              <a:rPr lang="en-US" b="1" dirty="0" smtClean="0"/>
              <a:t>1-Removing the source of infection by:</a:t>
            </a:r>
          </a:p>
          <a:p>
            <a:r>
              <a:rPr lang="en-US" dirty="0" smtClean="0"/>
              <a:t>-Isolation of infected patients</a:t>
            </a:r>
          </a:p>
          <a:p>
            <a:r>
              <a:rPr lang="en-US" dirty="0" smtClean="0"/>
              <a:t>-Adequate treatment</a:t>
            </a:r>
          </a:p>
          <a:p>
            <a:r>
              <a:rPr lang="en-US" dirty="0" smtClean="0"/>
              <a:t>-Adequate measures of disinfection and sterilization </a:t>
            </a:r>
          </a:p>
          <a:p>
            <a:r>
              <a:rPr lang="en-US" dirty="0" smtClean="0"/>
              <a:t>Screening of hospital personnel for carrier state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2-protecting the susceptible patients:</a:t>
            </a:r>
          </a:p>
          <a:p>
            <a:r>
              <a:rPr lang="en-US" dirty="0" smtClean="0"/>
              <a:t>-Immunization</a:t>
            </a:r>
          </a:p>
          <a:p>
            <a:r>
              <a:rPr lang="en-US" dirty="0" smtClean="0"/>
              <a:t>-Use of Sterile techniques</a:t>
            </a:r>
          </a:p>
          <a:p>
            <a:r>
              <a:rPr lang="en-US" dirty="0" smtClean="0"/>
              <a:t>-Use of reverse barrier nursing by use of plastic tents for high risk patients</a:t>
            </a:r>
          </a:p>
          <a:p>
            <a:r>
              <a:rPr lang="en-US" b="1" dirty="0" smtClean="0"/>
              <a:t>3-Blooking the line of transmission </a:t>
            </a:r>
            <a:r>
              <a:rPr lang="en-US" dirty="0" smtClean="0"/>
              <a:t>by adequate spacing between beds ,good ventilation ,use of fly screening</a:t>
            </a:r>
          </a:p>
          <a:p>
            <a:r>
              <a:rPr lang="en-US" dirty="0" smtClean="0"/>
              <a:t>Personal ,environmental and kitchen hygiene</a:t>
            </a:r>
          </a:p>
          <a:p>
            <a:r>
              <a:rPr lang="en-US" dirty="0" smtClean="0"/>
              <a:t>Use of aseptic practice through sterile supplies of dressings ,instruments ,lotions , equipment </a:t>
            </a:r>
          </a:p>
          <a:p>
            <a:r>
              <a:rPr lang="en-US" b="1" dirty="0" smtClean="0"/>
              <a:t>4-Education :</a:t>
            </a:r>
          </a:p>
          <a:p>
            <a:r>
              <a:rPr lang="en-US" dirty="0" smtClean="0"/>
              <a:t>All hospital personnel must have responsibility in preventing  and  controlling hospital infections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345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Hospital Acquired infections [Nosocomial infection ] by Dr.Ebtisam Eid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Acquired infections [Nosocomial infection ] by Dr.Ebtisam Eid</dc:title>
  <dc:creator>Dr.Ebtsame</dc:creator>
  <cp:lastModifiedBy>Dr.Ebtsame</cp:lastModifiedBy>
  <cp:revision>29</cp:revision>
  <dcterms:created xsi:type="dcterms:W3CDTF">2011-11-26T09:28:57Z</dcterms:created>
  <dcterms:modified xsi:type="dcterms:W3CDTF">2011-11-26T12:10:19Z</dcterms:modified>
</cp:coreProperties>
</file>