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3" r:id="rId5"/>
    <p:sldId id="264" r:id="rId6"/>
    <p:sldId id="265" r:id="rId7"/>
    <p:sldId id="266" r:id="rId8"/>
    <p:sldId id="268" r:id="rId9"/>
    <p:sldId id="267" r:id="rId10"/>
    <p:sldId id="258" r:id="rId11"/>
    <p:sldId id="259" r:id="rId12"/>
    <p:sldId id="260" r:id="rId13"/>
    <p:sldId id="261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B21C7-3161-48BC-9D2E-67741DEE4E8D}" type="datetimeFigureOut">
              <a:rPr lang="en-US" smtClean="0"/>
              <a:pPr/>
              <a:t>4/19/2012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D8964-E519-40B4-99FA-5FEFA09A8B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B21C7-3161-48BC-9D2E-67741DEE4E8D}" type="datetimeFigureOut">
              <a:rPr lang="en-US" smtClean="0"/>
              <a:pPr/>
              <a:t>4/19/2012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D8964-E519-40B4-99FA-5FEFA09A8B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B21C7-3161-48BC-9D2E-67741DEE4E8D}" type="datetimeFigureOut">
              <a:rPr lang="en-US" smtClean="0"/>
              <a:pPr/>
              <a:t>4/19/2012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D8964-E519-40B4-99FA-5FEFA09A8B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B21C7-3161-48BC-9D2E-67741DEE4E8D}" type="datetimeFigureOut">
              <a:rPr lang="en-US" smtClean="0"/>
              <a:pPr/>
              <a:t>4/19/2012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D8964-E519-40B4-99FA-5FEFA09A8B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B21C7-3161-48BC-9D2E-67741DEE4E8D}" type="datetimeFigureOut">
              <a:rPr lang="en-US" smtClean="0"/>
              <a:pPr/>
              <a:t>4/19/2012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D8964-E519-40B4-99FA-5FEFA09A8B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B21C7-3161-48BC-9D2E-67741DEE4E8D}" type="datetimeFigureOut">
              <a:rPr lang="en-US" smtClean="0"/>
              <a:pPr/>
              <a:t>4/19/2012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D8964-E519-40B4-99FA-5FEFA09A8B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B21C7-3161-48BC-9D2E-67741DEE4E8D}" type="datetimeFigureOut">
              <a:rPr lang="en-US" smtClean="0"/>
              <a:pPr/>
              <a:t>4/19/2012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D8964-E519-40B4-99FA-5FEFA09A8B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B21C7-3161-48BC-9D2E-67741DEE4E8D}" type="datetimeFigureOut">
              <a:rPr lang="en-US" smtClean="0"/>
              <a:pPr/>
              <a:t>4/19/2012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D8964-E519-40B4-99FA-5FEFA09A8B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B21C7-3161-48BC-9D2E-67741DEE4E8D}" type="datetimeFigureOut">
              <a:rPr lang="en-US" smtClean="0"/>
              <a:pPr/>
              <a:t>4/19/2012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D8964-E519-40B4-99FA-5FEFA09A8B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B21C7-3161-48BC-9D2E-67741DEE4E8D}" type="datetimeFigureOut">
              <a:rPr lang="en-US" smtClean="0"/>
              <a:pPr/>
              <a:t>4/19/2012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D8964-E519-40B4-99FA-5FEFA09A8B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B21C7-3161-48BC-9D2E-67741DEE4E8D}" type="datetimeFigureOut">
              <a:rPr lang="en-US" smtClean="0"/>
              <a:pPr/>
              <a:t>4/19/2012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D8964-E519-40B4-99FA-5FEFA09A8B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CB21C7-3161-48BC-9D2E-67741DEE4E8D}" type="datetimeFigureOut">
              <a:rPr lang="en-US" smtClean="0"/>
              <a:pPr/>
              <a:t>4/19/2012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AD8964-E519-40B4-99FA-5FEFA09A8BC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flickr.com/photos/albaraamehdar/4535762477/" TargetMode="External"/><Relationship Id="rId3" Type="http://schemas.openxmlformats.org/officeDocument/2006/relationships/image" Target="../media/image4.jpeg"/><Relationship Id="rId7" Type="http://schemas.openxmlformats.org/officeDocument/2006/relationships/image" Target="../media/image6.jpeg"/><Relationship Id="rId2" Type="http://schemas.openxmlformats.org/officeDocument/2006/relationships/hyperlink" Target="http://flickr.com/photos/albaraamehdar/4208656863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flickr.com/photos/albaraamehdar/4208660877/" TargetMode="External"/><Relationship Id="rId5" Type="http://schemas.openxmlformats.org/officeDocument/2006/relationships/image" Target="../media/image5.jpeg"/><Relationship Id="rId4" Type="http://schemas.openxmlformats.org/officeDocument/2006/relationships/hyperlink" Target="http://flickr.com/photos/albaraamehdar/4209432280/" TargetMode="External"/><Relationship Id="rId9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flickr.com/photos/albaraamehdar/4208650781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hyperlink" Target="http://flickr.com/photos/albaraamehdar/4208651313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flickr.com/photos/albaraamehdar/4209418392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hyperlink" Target="http://flickr.com/photos/albaraamehdar/4209417746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search.mywebsearch.com/mywebsearch/redirect.jhtml?searchfor=you+tube-salmonella+shigilla+agar&amp;cb=Z1&amp;n=77ecfe5c&amp;ptnrS=Z1xdm040YYsa&amp;qid=973d0cf18b87dd287703f05ff98047d5&amp;action=pick&amp;ss=sub&amp;pn=1&amp;st=kwd&amp;ptb=DE0A78B7-1131-4B63-8675-03263B355A7B&amp;si=CIuyoqThgq4CFcKJDgodS0PG5Q&amp;pg=AJimage&amp;pt=PI&amp;ord=15&amp;redirect=mPWsrdz9heamc8iHEhldEeY1W30QJ2bjzFKN7iSHts0lmUbDkf8S9gxWtE/IaL18nIvkVb2ZKic+Ovb4rLF47ug4hGrsuLbXNMmbyE2FL5Vinu4+bjQqKi2QCW83PxQBimgobPCfbhD50sW8TWwOuhCceYvYy/3xB65SEnabR4c=&amp;ct=AR&amp;tpr=sbb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search.mywebsearch.com/mywebsearch/redirect.jhtml?searchfor=you+tube-salmonella+shigilla+agar&amp;cb=Z1&amp;n=77ecfe5c&amp;ptnrS=Z1xdm040YYsa&amp;qid=8ebfe0677b6883e8997cee34baa0f510&amp;action=pick&amp;ss=sub&amp;pn=1&amp;st=kwd&amp;ptb=DE0A78B7-1131-4B63-8675-03263B355A7B&amp;si=CIuyoqThgq4CFcKJDgodS0PG5Q&amp;pg=AJimage&amp;pt=PI&amp;ord=4&amp;redirect=mPWsrdz9heamc8iHEhldES+k5R/zOgKrJ94DzNJAqfLfy5ZzSsjdsrzBD15octaWs5zMni9Cl/MYpixKwHuAxg==&amp;ct=AR&amp;tpr=sbt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hyperlink" Target="http://search.mywebsearch.com/mywebsearch/redirect.jhtml?searchfor=you+tube-salmonella+shigilla+agar&amp;cb=Z1&amp;n=77ecfe5c&amp;ptnrS=Z1xdm040YYsa&amp;qid=8ebfe0677b6883e8997cee34baa0f510&amp;action=pick&amp;ss=sub&amp;pn=1&amp;st=kwd&amp;ptb=DE0A78B7-1131-4B63-8675-03263B355A7B&amp;si=CIuyoqThgq4CFcKJDgodS0PG5Q&amp;pg=AJimage&amp;pt=PI&amp;ord=11&amp;redirect=mPWsrdz9heamc8iHEhldERv3wIj7/uqjIFTcfvyera4SG7YaWWK198HrnOewZ2CpGeWbS+smJJy9mOYq0oLP6ZMaZ40pFR/v0dk1iKSdW24=&amp;ct=AR&amp;tpr=sb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Culture media</a:t>
            </a:r>
            <a:br>
              <a:rPr lang="en-US" dirty="0" smtClean="0"/>
            </a:br>
            <a:r>
              <a:rPr lang="en-US" dirty="0" smtClean="0"/>
              <a:t>By</a:t>
            </a:r>
            <a:br>
              <a:rPr lang="en-US" dirty="0" smtClean="0"/>
            </a:br>
            <a:r>
              <a:rPr lang="en-US" dirty="0" err="1" smtClean="0"/>
              <a:t>Dr.Ebtisam</a:t>
            </a:r>
            <a:r>
              <a:rPr lang="en-US" dirty="0" smtClean="0"/>
              <a:t> Eid ,M.D.,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b="1" dirty="0" smtClean="0"/>
              <a:t>Types of Media :</a:t>
            </a:r>
          </a:p>
          <a:p>
            <a:r>
              <a:rPr lang="en-US" sz="2800" dirty="0" smtClean="0"/>
              <a:t>1- Defined synthetic medium :</a:t>
            </a:r>
          </a:p>
          <a:p>
            <a:r>
              <a:rPr lang="en-US" sz="2800" dirty="0" smtClean="0"/>
              <a:t>- It contains known specific  kinds and amounts of chemical substances </a:t>
            </a:r>
          </a:p>
          <a:p>
            <a:r>
              <a:rPr lang="en-US" sz="2800" dirty="0" smtClean="0"/>
              <a:t>2-Complex medium :</a:t>
            </a:r>
          </a:p>
          <a:p>
            <a:r>
              <a:rPr lang="en-US" sz="2800" dirty="0" smtClean="0"/>
              <a:t>-It contains  materials varies in chemical composition from batch to batch</a:t>
            </a:r>
          </a:p>
          <a:p>
            <a:r>
              <a:rPr lang="en-US" sz="2800" dirty="0" smtClean="0"/>
              <a:t>-A common ingredient is peptone ,enzyme digestion of proteins [digested meat ] ,yeast-extract, casein ,serum  ,whole blood or heated blood .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 smtClean="0"/>
              <a:t>Diagnostic media  :</a:t>
            </a:r>
          </a:p>
          <a:p>
            <a:r>
              <a:rPr lang="en-US" b="1" dirty="0" smtClean="0"/>
              <a:t>1-Selective media  </a:t>
            </a:r>
            <a:r>
              <a:rPr lang="en-US" dirty="0" smtClean="0"/>
              <a:t>:</a:t>
            </a:r>
          </a:p>
          <a:p>
            <a:r>
              <a:rPr lang="en-US" sz="2800" dirty="0" smtClean="0"/>
              <a:t>-Encourage growth of some organisms and inhibit growth of others  e.g. antibiotics are  added  to   culture media</a:t>
            </a:r>
          </a:p>
          <a:p>
            <a:r>
              <a:rPr lang="en-US" sz="2800" b="1" dirty="0" smtClean="0"/>
              <a:t>2-Differential media :</a:t>
            </a:r>
          </a:p>
          <a:p>
            <a:r>
              <a:rPr lang="en-US" sz="2800" dirty="0" smtClean="0"/>
              <a:t>-The constituent causes an observable change  [color change or change in PH ] 	 </a:t>
            </a:r>
          </a:p>
          <a:p>
            <a:r>
              <a:rPr lang="en-US" sz="2800" dirty="0" smtClean="0"/>
              <a:t>-They allow different kinds of colonies on the same plate to be distinguished from one another e.g. </a:t>
            </a:r>
            <a:r>
              <a:rPr lang="en-US" sz="2800" dirty="0" err="1" smtClean="0"/>
              <a:t>MacConkey</a:t>
            </a:r>
            <a:r>
              <a:rPr lang="en-US" sz="2800" dirty="0" smtClean="0"/>
              <a:t> agar contains crystal violet and bile salts ,which inhibit growth of gram positive bacteria while allowing growth of  gram negative bacteria , it also contains sugar </a:t>
            </a:r>
            <a:r>
              <a:rPr lang="en-US" sz="2800" dirty="0" err="1" smtClean="0"/>
              <a:t>latose</a:t>
            </a:r>
            <a:r>
              <a:rPr lang="en-US" sz="2800" dirty="0" smtClean="0"/>
              <a:t>  and PH indicator that that  turns colonies of lactose </a:t>
            </a:r>
            <a:r>
              <a:rPr lang="en-US" sz="2800" dirty="0" err="1" smtClean="0"/>
              <a:t>fermenters</a:t>
            </a:r>
            <a:r>
              <a:rPr lang="en-US" sz="2800" dirty="0" smtClean="0"/>
              <a:t> red ,and  leaves  non </a:t>
            </a:r>
            <a:r>
              <a:rPr lang="en-US" sz="2800" dirty="0" err="1" smtClean="0"/>
              <a:t>fermenters</a:t>
            </a:r>
            <a:r>
              <a:rPr lang="en-US" sz="2800" dirty="0" smtClean="0"/>
              <a:t>  colonies colorless </a:t>
            </a:r>
          </a:p>
          <a:p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/>
              <a:t>3-Enrichment media :</a:t>
            </a:r>
          </a:p>
          <a:p>
            <a:r>
              <a:rPr lang="en-US" dirty="0" smtClean="0"/>
              <a:t>-</a:t>
            </a:r>
            <a:r>
              <a:rPr lang="en-US" sz="2800" dirty="0" smtClean="0"/>
              <a:t>They provide a nutrients that faster the growth of a particular organism  to be isolated and identified ,but does not suppress other organisms , e.g. [XLD ] media which contain selenium element that supports  growth of [salmonella </a:t>
            </a:r>
            <a:r>
              <a:rPr lang="en-US" sz="2800" dirty="0" err="1" smtClean="0"/>
              <a:t>typhi</a:t>
            </a:r>
            <a:r>
              <a:rPr lang="en-US" sz="2800" dirty="0" smtClean="0"/>
              <a:t> ]</a:t>
            </a:r>
          </a:p>
          <a:p>
            <a:r>
              <a:rPr lang="en-US" sz="2800" b="1" dirty="0" smtClean="0"/>
              <a:t>Maintaining cultures  [stock culture ] :</a:t>
            </a:r>
          </a:p>
          <a:p>
            <a:r>
              <a:rPr lang="en-US" sz="2800" dirty="0" smtClean="0"/>
              <a:t>-Used after the organisms has been  isolated  to maintain a pure culture</a:t>
            </a:r>
          </a:p>
          <a:p>
            <a:r>
              <a:rPr lang="en-US" sz="2800" dirty="0" smtClean="0"/>
              <a:t>-It is never used for laboratory studies </a:t>
            </a:r>
          </a:p>
          <a:p>
            <a:r>
              <a:rPr lang="en-US" sz="2800" dirty="0" smtClean="0"/>
              <a:t>-It maintained by making subcultures in fresh medium at frequent intervals to keep the  organisms  growing  ,by using </a:t>
            </a:r>
            <a:r>
              <a:rPr lang="en-US" sz="2800" b="1" dirty="0" smtClean="0"/>
              <a:t>Aseptic  techniques .  </a:t>
            </a:r>
            <a:endParaRPr lang="en-US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 smtClean="0"/>
              <a:t>Preserved and Reference cultures</a:t>
            </a:r>
            <a:r>
              <a:rPr lang="en-US" sz="2800" dirty="0" smtClean="0"/>
              <a:t>:</a:t>
            </a:r>
          </a:p>
          <a:p>
            <a:r>
              <a:rPr lang="en-US" sz="2800" dirty="0" smtClean="0"/>
              <a:t>-Stock culture organisms should be kept in a preserved culture ,a culture in which organisms are maintain in a dormant state by </a:t>
            </a:r>
            <a:r>
              <a:rPr lang="en-US" sz="2800" dirty="0" err="1" smtClean="0"/>
              <a:t>lyophilization</a:t>
            </a:r>
            <a:r>
              <a:rPr lang="en-US" sz="2800" dirty="0" smtClean="0"/>
              <a:t>  technique [</a:t>
            </a:r>
            <a:r>
              <a:rPr lang="en-US" sz="2800" smtClean="0"/>
              <a:t>freeze-drying ]  ,the </a:t>
            </a:r>
            <a:r>
              <a:rPr lang="en-US" sz="2800" dirty="0" smtClean="0"/>
              <a:t>cells dehydrated while frozen ,in vials under vacuum ,at room temperature 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Culture media:</a:t>
            </a:r>
          </a:p>
          <a:p>
            <a:r>
              <a:rPr lang="en-US" sz="2800" dirty="0" smtClean="0"/>
              <a:t>Growing of bacteria in the laboratory requires knowledge of their nutritional needs .</a:t>
            </a:r>
          </a:p>
          <a:p>
            <a:r>
              <a:rPr lang="en-US" sz="2800" dirty="0" smtClean="0"/>
              <a:t>Many nutrients must be supplied to each of many different organisms </a:t>
            </a:r>
          </a:p>
          <a:p>
            <a:r>
              <a:rPr lang="en-US" sz="2800" dirty="0" smtClean="0"/>
              <a:t>Many organisms can be grown in one  or more types of media .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Salmonella culture media</a:t>
            </a:r>
            <a:endParaRPr lang="en-US" dirty="0"/>
          </a:p>
        </p:txBody>
      </p:sp>
      <p:pic>
        <p:nvPicPr>
          <p:cNvPr id="1026" name="Picture 2" descr="http://class.fst.ohio-state.edu/fst636/beatrice/Web%20pages%20636/salmon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2057400"/>
            <a:ext cx="4019550" cy="2276475"/>
          </a:xfrm>
          <a:prstGeom prst="rect">
            <a:avLst/>
          </a:prstGeom>
          <a:noFill/>
        </p:spPr>
      </p:pic>
      <p:pic>
        <p:nvPicPr>
          <p:cNvPr id="1028" name="Picture 4" descr="http://class.fst.ohio-state.edu/fst636/beatrice/Web%20pages%20636/salmon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4410074"/>
            <a:ext cx="3981450" cy="24479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7"/>
            <a:ext cx="8229600" cy="4525963"/>
          </a:xfrm>
        </p:spPr>
        <p:txBody>
          <a:bodyPr/>
          <a:lstStyle/>
          <a:p>
            <a:r>
              <a:rPr lang="en-US" dirty="0" smtClean="0"/>
              <a:t>Salmonella diagnostic media</a:t>
            </a:r>
            <a:endParaRPr lang="en-US" dirty="0"/>
          </a:p>
        </p:txBody>
      </p:sp>
      <p:pic>
        <p:nvPicPr>
          <p:cNvPr id="20482" name="Picture 2" descr="http://class.fst.ohio-state.edu/fst636/beatrice/Web%20pages%20636/salmon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2590800"/>
            <a:ext cx="5867400" cy="3657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229600" cy="4525963"/>
          </a:xfrm>
        </p:spPr>
        <p:txBody>
          <a:bodyPr/>
          <a:lstStyle/>
          <a:p>
            <a:r>
              <a:rPr lang="en-US" dirty="0" err="1" smtClean="0"/>
              <a:t>E.Coli</a:t>
            </a:r>
            <a:r>
              <a:rPr lang="en-US" dirty="0" smtClean="0"/>
              <a:t> , </a:t>
            </a:r>
            <a:r>
              <a:rPr lang="en-US" dirty="0" err="1" smtClean="0"/>
              <a:t>vibrio</a:t>
            </a:r>
            <a:r>
              <a:rPr lang="en-US" dirty="0" smtClean="0"/>
              <a:t> ,</a:t>
            </a:r>
            <a:endParaRPr lang="en-US" dirty="0"/>
          </a:p>
        </p:txBody>
      </p:sp>
      <p:pic>
        <p:nvPicPr>
          <p:cNvPr id="21507" name="Picture 3" descr="Gram -ve Cocci (diplococci) in culture (gram stain) by Albaraa Mehdar">
            <a:hlinkClick r:id="rId2" tooltip="Gram -ve Cocci (diplococci) in culture (gram stain) by Albaraa Mehdar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24600" y="1676400"/>
            <a:ext cx="2057400" cy="2743200"/>
          </a:xfrm>
          <a:prstGeom prst="rect">
            <a:avLst/>
          </a:prstGeom>
          <a:noFill/>
        </p:spPr>
      </p:pic>
      <p:pic>
        <p:nvPicPr>
          <p:cNvPr id="21509" name="Picture 5" descr="Vibrio on TCBS by Albaraa Mehdar">
            <a:hlinkClick r:id="rId4" tooltip="Vibrio on TCBS by Albaraa Mehdar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86200" y="2971800"/>
            <a:ext cx="1905000" cy="1981200"/>
          </a:xfrm>
          <a:prstGeom prst="rect">
            <a:avLst/>
          </a:prstGeom>
          <a:noFill/>
        </p:spPr>
      </p:pic>
      <p:pic>
        <p:nvPicPr>
          <p:cNvPr id="21511" name="Picture 7" descr="Lactose Fermenter on MacConkey's Medium by Albaraa Mehdar">
            <a:hlinkClick r:id="rId6" tooltip="Lactose Fermenter on MacConkey's Medium by Albaraa Mehdar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38200" y="2819400"/>
            <a:ext cx="2514600" cy="2057400"/>
          </a:xfrm>
          <a:prstGeom prst="rect">
            <a:avLst/>
          </a:prstGeom>
          <a:noFill/>
        </p:spPr>
      </p:pic>
      <p:pic>
        <p:nvPicPr>
          <p:cNvPr id="21513" name="Picture 9" descr="B. Anthracis in Culture Gram stain by Albaraa Mehdar">
            <a:hlinkClick r:id="rId8" tooltip="B. Anthracis in Culture Gram stain by Albaraa Mehdar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219200" y="457200"/>
            <a:ext cx="914400" cy="952500"/>
          </a:xfrm>
          <a:prstGeom prst="rect">
            <a:avLst/>
          </a:prstGeom>
          <a:noFill/>
        </p:spPr>
      </p:pic>
      <p:pic>
        <p:nvPicPr>
          <p:cNvPr id="21515" name="Picture 11" descr="B. Anthracis in Culture Gram stain by Albaraa Mehdar">
            <a:hlinkClick r:id="rId8" tooltip="B. Anthracis in Culture Gram stain by Albaraa Mehdar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400800" y="4495800"/>
            <a:ext cx="1828800" cy="2590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2531" name="Picture 3" descr="Beta Haemolytic on Blood Agar by Albaraa Mehdar">
            <a:hlinkClick r:id="rId2" tooltip="Beta Haemolytic on Blood Agar by Albaraa Mehdar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1752600"/>
            <a:ext cx="3200400" cy="4038600"/>
          </a:xfrm>
          <a:prstGeom prst="rect">
            <a:avLst/>
          </a:prstGeom>
          <a:noFill/>
        </p:spPr>
      </p:pic>
      <p:pic>
        <p:nvPicPr>
          <p:cNvPr id="22533" name="Picture 5" descr="Chocolate Agar for Neisseria &amp; Haemophilus by Albaraa Mehdar">
            <a:hlinkClick r:id="rId4" tooltip="Chocolate Agar for Neisseria &amp; Haemophilus by Albaraa Mehdar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95400" y="1828800"/>
            <a:ext cx="3505200" cy="381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3555" name="Picture 3" descr="fermentaion of sugar with gas and acid formation2 by Albaraa Mehdar">
            <a:hlinkClick r:id="rId2" tooltip="fermentaion of sugar with gas and acid formation2 by Albaraa Mehdar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72200" y="2743200"/>
            <a:ext cx="2286000" cy="2743200"/>
          </a:xfrm>
          <a:prstGeom prst="rect">
            <a:avLst/>
          </a:prstGeom>
          <a:noFill/>
        </p:spPr>
      </p:pic>
      <p:pic>
        <p:nvPicPr>
          <p:cNvPr id="23557" name="Picture 5" descr="Exopigment on Nutrient Agar by Albaraa Mehdar">
            <a:hlinkClick r:id="rId4" tooltip="Exopigment on Nutrient Agar by Albaraa Mehdar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24000" y="3124200"/>
            <a:ext cx="3200400" cy="2667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Salmonella identification[ TSI ,LIA media ]</a:t>
            </a:r>
            <a:endParaRPr lang="en-US" dirty="0"/>
          </a:p>
        </p:txBody>
      </p:sp>
      <p:pic>
        <p:nvPicPr>
          <p:cNvPr id="25602" name="Picture 2" descr="http://media5.picsearch.com/is?onBr1Y0Ns9CIPpr6OJT3uHs7TIAvRAfn-bPwbmcX98w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7800" y="2286000"/>
            <a:ext cx="3124200" cy="2743200"/>
          </a:xfrm>
          <a:prstGeom prst="rect">
            <a:avLst/>
          </a:prstGeom>
          <a:noFill/>
        </p:spPr>
      </p:pic>
      <p:pic>
        <p:nvPicPr>
          <p:cNvPr id="25604" name="Picture 4" descr="http://class.fst.ohio-state.edu/fst636/beatrice/Web%20pages%20636/salmon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" y="2333625"/>
            <a:ext cx="4343400" cy="31527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4578" name="Picture 2" descr="http://media5.picsearch.com/is?WlkDoSDZ7QcMoUJWC6_L0QMOX2vP3eoKH7OcbpXa-yI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2057400"/>
            <a:ext cx="3505200" cy="3505200"/>
          </a:xfrm>
          <a:prstGeom prst="rect">
            <a:avLst/>
          </a:prstGeom>
          <a:noFill/>
        </p:spPr>
      </p:pic>
      <p:pic>
        <p:nvPicPr>
          <p:cNvPr id="24580" name="Picture 4" descr="http://media5.picsearch.com/is?ItQpXjmtiYPHngQWV43L10GluoJ_qHMVmUoNC6CcK7M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66800" y="2514600"/>
            <a:ext cx="2895600" cy="2895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460</TotalTime>
  <Words>314</Words>
  <Application>Microsoft Office PowerPoint</Application>
  <PresentationFormat>On-screen Show (4:3)</PresentationFormat>
  <Paragraphs>29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Culture media By Dr.Ebtisam Eid ,M.D.,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Culture media By Dr.Ebtisam Eid ,M.D.,</dc:title>
  <dc:creator>Dr.Ebtsame</dc:creator>
  <cp:lastModifiedBy>Dr.Ebtsame</cp:lastModifiedBy>
  <cp:revision>71</cp:revision>
  <dcterms:created xsi:type="dcterms:W3CDTF">2012-03-08T20:22:58Z</dcterms:created>
  <dcterms:modified xsi:type="dcterms:W3CDTF">2012-04-19T19:42:11Z</dcterms:modified>
</cp:coreProperties>
</file>