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84" r:id="rId2"/>
    <p:sldId id="28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80" r:id="rId11"/>
    <p:sldId id="281" r:id="rId12"/>
    <p:sldId id="264" r:id="rId13"/>
    <p:sldId id="279" r:id="rId14"/>
    <p:sldId id="273" r:id="rId15"/>
    <p:sldId id="274" r:id="rId16"/>
    <p:sldId id="275" r:id="rId17"/>
    <p:sldId id="276" r:id="rId18"/>
    <p:sldId id="277" r:id="rId19"/>
    <p:sldId id="278" r:id="rId20"/>
    <p:sldId id="282" r:id="rId21"/>
  </p:sldIdLst>
  <p:sldSz cx="9144000" cy="6858000" type="screen4x3"/>
  <p:notesSz cx="9144000" cy="6858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518" y="-84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63B9E-F0C1-4C6A-935D-1DB3283E09D8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934-2923-48D8-B090-3BA31D6D027A}" type="datetimeFigureOut">
              <a:rPr lang="es-VE" smtClean="0"/>
              <a:pPr/>
              <a:t>24/01/2009</a:t>
            </a:fld>
            <a:endParaRPr lang="es-VE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1ED4-902D-4FBA-B88F-91A138895AC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934-2923-48D8-B090-3BA31D6D027A}" type="datetimeFigureOut">
              <a:rPr lang="es-VE" smtClean="0"/>
              <a:pPr/>
              <a:t>24/01/2009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1ED4-902D-4FBA-B88F-91A138895AC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934-2923-48D8-B090-3BA31D6D027A}" type="datetimeFigureOut">
              <a:rPr lang="es-VE" smtClean="0"/>
              <a:pPr/>
              <a:t>24/01/2009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1ED4-902D-4FBA-B88F-91A138895AC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934-2923-48D8-B090-3BA31D6D027A}" type="datetimeFigureOut">
              <a:rPr lang="es-VE" smtClean="0"/>
              <a:pPr/>
              <a:t>24/01/2009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1ED4-902D-4FBA-B88F-91A138895AC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934-2923-48D8-B090-3BA31D6D027A}" type="datetimeFigureOut">
              <a:rPr lang="es-VE" smtClean="0"/>
              <a:pPr/>
              <a:t>24/01/2009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1ED4-902D-4FBA-B88F-91A138895AC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934-2923-48D8-B090-3BA31D6D027A}" type="datetimeFigureOut">
              <a:rPr lang="es-VE" smtClean="0"/>
              <a:pPr/>
              <a:t>24/01/2009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1ED4-902D-4FBA-B88F-91A138895AC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934-2923-48D8-B090-3BA31D6D027A}" type="datetimeFigureOut">
              <a:rPr lang="es-VE" smtClean="0"/>
              <a:pPr/>
              <a:t>24/01/2009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1ED4-902D-4FBA-B88F-91A138895AC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934-2923-48D8-B090-3BA31D6D027A}" type="datetimeFigureOut">
              <a:rPr lang="es-VE" smtClean="0"/>
              <a:pPr/>
              <a:t>24/01/2009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1ED4-902D-4FBA-B88F-91A138895AC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934-2923-48D8-B090-3BA31D6D027A}" type="datetimeFigureOut">
              <a:rPr lang="es-VE" smtClean="0"/>
              <a:pPr/>
              <a:t>24/01/2009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1ED4-902D-4FBA-B88F-91A138895AC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934-2923-48D8-B090-3BA31D6D027A}" type="datetimeFigureOut">
              <a:rPr lang="es-VE" smtClean="0"/>
              <a:pPr/>
              <a:t>24/01/2009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1ED4-902D-4FBA-B88F-91A138895AC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C934-2923-48D8-B090-3BA31D6D027A}" type="datetimeFigureOut">
              <a:rPr lang="es-VE" smtClean="0"/>
              <a:pPr/>
              <a:t>24/01/2009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901ED4-902D-4FBA-B88F-91A138895ACD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alpha val="81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EAC934-2923-48D8-B090-3BA31D6D027A}" type="datetimeFigureOut">
              <a:rPr lang="es-VE" smtClean="0"/>
              <a:pPr/>
              <a:t>24/01/2009</a:t>
            </a:fld>
            <a:endParaRPr lang="es-VE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901ED4-902D-4FBA-B88F-91A138895ACD}" type="slidenum">
              <a:rPr lang="es-VE" smtClean="0"/>
              <a:pPr/>
              <a:t>‹Nº›</a:t>
            </a:fld>
            <a:endParaRPr lang="es-VE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VE" sz="11500" dirty="0" smtClean="0"/>
              <a:t>BIENVENIDOS</a:t>
            </a:r>
            <a:r>
              <a:rPr lang="es-VE" dirty="0" smtClean="0"/>
              <a:t> </a:t>
            </a:r>
            <a:endParaRPr lang="es-V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VE" dirty="0" smtClean="0"/>
              <a:t>ECLESIASTES 10:10 DICE: </a:t>
            </a:r>
          </a:p>
          <a:p>
            <a:pPr algn="just"/>
            <a:r>
              <a:rPr lang="es-VE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“si se embotare el hierro, y su filo no fuere amolado, hay que añadir entonces mas fuerza; pero la sabiduría es provechosa para dirigir.”</a:t>
            </a:r>
            <a:endParaRPr lang="es-VE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Elipse"/>
          <p:cNvSpPr/>
          <p:nvPr/>
        </p:nvSpPr>
        <p:spPr>
          <a:xfrm>
            <a:off x="4214810" y="3071810"/>
            <a:ext cx="500066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5" name="4 Conector recto de flecha"/>
          <p:cNvCxnSpPr/>
          <p:nvPr/>
        </p:nvCxnSpPr>
        <p:spPr>
          <a:xfrm rot="10800000" flipV="1">
            <a:off x="4786314" y="3143248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Conector recto de flecha"/>
          <p:cNvCxnSpPr/>
          <p:nvPr/>
        </p:nvCxnSpPr>
        <p:spPr>
          <a:xfrm>
            <a:off x="4572000" y="2928934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Conector recto de flecha"/>
          <p:cNvCxnSpPr/>
          <p:nvPr/>
        </p:nvCxnSpPr>
        <p:spPr>
          <a:xfrm rot="10800000" flipV="1">
            <a:off x="3000364" y="1428736"/>
            <a:ext cx="157163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4643438" y="1285860"/>
            <a:ext cx="297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Pestaña de edición principal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Elipse"/>
          <p:cNvSpPr/>
          <p:nvPr/>
        </p:nvSpPr>
        <p:spPr>
          <a:xfrm>
            <a:off x="5929322" y="2428868"/>
            <a:ext cx="785818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5" name="4 Conector recto de flecha"/>
          <p:cNvCxnSpPr>
            <a:stCxn id="3" idx="6"/>
          </p:cNvCxnSpPr>
          <p:nvPr/>
        </p:nvCxnSpPr>
        <p:spPr>
          <a:xfrm>
            <a:off x="6715140" y="2714620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7572396" y="2928934"/>
            <a:ext cx="157160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VE" dirty="0" smtClean="0"/>
              <a:t>Formato de texto. </a:t>
            </a:r>
            <a:endParaRPr lang="es-VE" dirty="0"/>
          </a:p>
        </p:txBody>
      </p:sp>
      <p:sp>
        <p:nvSpPr>
          <p:cNvPr id="7" name="6 Elipse"/>
          <p:cNvSpPr/>
          <p:nvPr/>
        </p:nvSpPr>
        <p:spPr>
          <a:xfrm>
            <a:off x="4500562" y="2500306"/>
            <a:ext cx="1428760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5715008" y="2928934"/>
            <a:ext cx="157163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358082" y="3714752"/>
            <a:ext cx="178591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VE" dirty="0" smtClean="0"/>
              <a:t>Lenguaje de programación con enlaces: RSS, URL, Etc.</a:t>
            </a:r>
            <a:endParaRPr lang="es-VE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57158" y="4214818"/>
            <a:ext cx="4214842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VE" dirty="0" smtClean="0"/>
              <a:t>Texto la cual puedes ser transcrito directamente  o puedes copiar y pegar y editarlo según la necesidad.</a:t>
            </a:r>
            <a:endParaRPr lang="es-VE" dirty="0"/>
          </a:p>
        </p:txBody>
      </p:sp>
      <p:cxnSp>
        <p:nvCxnSpPr>
          <p:cNvPr id="15" name="14 Conector recto de flecha"/>
          <p:cNvCxnSpPr/>
          <p:nvPr/>
        </p:nvCxnSpPr>
        <p:spPr>
          <a:xfrm rot="10800000" flipV="1">
            <a:off x="1071538" y="5643578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Conector recto de flecha"/>
          <p:cNvCxnSpPr/>
          <p:nvPr/>
        </p:nvCxnSpPr>
        <p:spPr>
          <a:xfrm rot="16200000" flipV="1">
            <a:off x="71406" y="4286256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286380" y="4572008"/>
            <a:ext cx="328614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VE" dirty="0" smtClean="0"/>
              <a:t>Álbum picasa: recurso para </a:t>
            </a:r>
          </a:p>
          <a:p>
            <a:r>
              <a:rPr lang="es-VE" dirty="0" smtClean="0"/>
              <a:t>Publicar fotos en el blogs.</a:t>
            </a:r>
            <a:endParaRPr lang="es-VE" dirty="0"/>
          </a:p>
        </p:txBody>
      </p:sp>
      <p:cxnSp>
        <p:nvCxnSpPr>
          <p:cNvPr id="7" name="6 Conector recto de flecha"/>
          <p:cNvCxnSpPr>
            <a:stCxn id="5" idx="0"/>
          </p:cNvCxnSpPr>
          <p:nvPr/>
        </p:nvCxnSpPr>
        <p:spPr>
          <a:xfrm rot="16200000" flipV="1">
            <a:off x="6536545" y="4179099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Conector recto de flecha"/>
          <p:cNvCxnSpPr/>
          <p:nvPr/>
        </p:nvCxnSpPr>
        <p:spPr>
          <a:xfrm rot="5400000" flipH="1" flipV="1">
            <a:off x="5786446" y="1500174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4857752" y="207167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E-mail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Elipse"/>
          <p:cNvSpPr/>
          <p:nvPr/>
        </p:nvSpPr>
        <p:spPr>
          <a:xfrm>
            <a:off x="428596" y="2071678"/>
            <a:ext cx="4429156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7" name="6 Conector recto de flecha"/>
          <p:cNvCxnSpPr/>
          <p:nvPr/>
        </p:nvCxnSpPr>
        <p:spPr>
          <a:xfrm rot="10800000">
            <a:off x="4214810" y="2000240"/>
            <a:ext cx="221457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643702" y="1928802"/>
            <a:ext cx="235840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VE" dirty="0" smtClean="0"/>
              <a:t>Sub-</a:t>
            </a:r>
            <a:r>
              <a:rPr lang="es-VE" dirty="0" err="1" smtClean="0"/>
              <a:t>menu</a:t>
            </a:r>
            <a:r>
              <a:rPr lang="es-VE" dirty="0" smtClean="0"/>
              <a:t> de edición.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VE" dirty="0" smtClean="0"/>
              <a:t>INTRODUCCION AL MANEJO DEL BLOGS COMO HERRAMIENTA EDUCATIVA </a:t>
            </a:r>
            <a:endParaRPr lang="es-V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4176730"/>
            <a:ext cx="7854696" cy="1752600"/>
          </a:xfrm>
        </p:spPr>
        <p:txBody>
          <a:bodyPr>
            <a:normAutofit fontScale="92500"/>
          </a:bodyPr>
          <a:lstStyle/>
          <a:p>
            <a:pPr algn="just"/>
            <a:r>
              <a:rPr lang="es-VE" dirty="0" smtClean="0"/>
              <a:t>“</a:t>
            </a:r>
            <a:r>
              <a:rPr lang="es-VE" i="1" dirty="0" smtClean="0"/>
              <a:t>El éxito se presenta cuando todos los objetivos personales y de negocios en los que cabe pensar se satisfacen mediante los esfuerzos propios  y los demás nos reconocen como seres capaces de ayudar a otros a alcanzar los suyos</a:t>
            </a:r>
            <a:r>
              <a:rPr lang="es-VE" dirty="0" smtClean="0"/>
              <a:t>”. </a:t>
            </a:r>
            <a:r>
              <a:rPr lang="es-VE" u="sng" dirty="0" smtClean="0"/>
              <a:t>anónimo</a:t>
            </a:r>
            <a:endParaRPr lang="es-VE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32" y="857232"/>
            <a:ext cx="91440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GRACIAS POR SU ATENCION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01686" y="3220050"/>
            <a:ext cx="712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 MANOS A LA OBRA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unav.es/digilab/imagenes/portada_blogs_orihuela.jpg"/>
          <p:cNvPicPr>
            <a:picLocks noChangeAspect="1" noChangeArrowheads="1"/>
          </p:cNvPicPr>
          <p:nvPr/>
        </p:nvPicPr>
        <p:blipFill>
          <a:blip r:embed="rId2"/>
          <a:srcRect t="42730"/>
          <a:stretch>
            <a:fillRect/>
          </a:stretch>
        </p:blipFill>
        <p:spPr bwMode="auto">
          <a:xfrm>
            <a:off x="0" y="-24"/>
            <a:ext cx="9144000" cy="307181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928794" y="857232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b="1" dirty="0" smtClean="0"/>
              <a:t>INTRODUCCION AL BLOGS</a:t>
            </a:r>
            <a:endParaRPr lang="es-VE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034" y="1285860"/>
            <a:ext cx="2680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/>
              <a:t>¿</a:t>
            </a:r>
            <a:r>
              <a:rPr lang="es-VE" sz="2000" b="1" dirty="0" smtClean="0"/>
              <a:t>QUE ES UN BLOGS?</a:t>
            </a:r>
            <a:endParaRPr lang="es-VE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571604" y="1665920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b="1" dirty="0" smtClean="0"/>
              <a:t>Un blog, o en español también una </a:t>
            </a:r>
            <a:r>
              <a:rPr lang="es-VE" b="1" i="1" dirty="0" smtClean="0"/>
              <a:t>bitácora</a:t>
            </a:r>
            <a:r>
              <a:rPr lang="es-VE" b="1" dirty="0" smtClean="0"/>
              <a:t>, es un sitio web periódicamente actualizado que recopila cronológicamente textos o artículos de uno o varios autores, apareciendo primero el más reciente, donde el autor conserva siempre la libertad de dejar publicado lo que crea pertinente. </a:t>
            </a:r>
            <a:endParaRPr lang="es-VE" b="1" dirty="0"/>
          </a:p>
        </p:txBody>
      </p:sp>
      <p:pic>
        <p:nvPicPr>
          <p:cNvPr id="15362" name="Picture 2" descr="http://pasapues.blogia.com/upload/20060722231335-blog-1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3028950" cy="3181350"/>
          </a:xfrm>
          <a:prstGeom prst="rect">
            <a:avLst/>
          </a:prstGeom>
          <a:noFill/>
        </p:spPr>
      </p:pic>
      <p:pic>
        <p:nvPicPr>
          <p:cNvPr id="15364" name="Picture 4" descr="http://www.solounblog.com/wp-content/uploads/2008/01/redes_blog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904" y="3214686"/>
            <a:ext cx="4762500" cy="3148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28596" y="3042724"/>
            <a:ext cx="693580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 smtClean="0"/>
              <a:t>Como diario personal</a:t>
            </a:r>
            <a:r>
              <a:rPr lang="es-VE" sz="2000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s-VE" sz="2000" dirty="0" smtClean="0"/>
              <a:t>un jubilado, una madre, intelectual.</a:t>
            </a:r>
          </a:p>
          <a:p>
            <a:pPr>
              <a:buFont typeface="Wingdings" pitchFamily="2" charset="2"/>
              <a:buChar char="Ø"/>
            </a:pPr>
            <a:r>
              <a:rPr lang="es-VE" sz="2000" dirty="0" smtClean="0"/>
              <a:t>para opinar: un columnista, un político, de negocios. </a:t>
            </a:r>
          </a:p>
          <a:p>
            <a:pPr>
              <a:buFont typeface="Wingdings" pitchFamily="2" charset="2"/>
              <a:buChar char="Ø"/>
            </a:pPr>
            <a:r>
              <a:rPr lang="es-VE" sz="2000" dirty="0" smtClean="0"/>
              <a:t>para enseñar: matemáticas, biología, de </a:t>
            </a:r>
            <a:r>
              <a:rPr lang="es-VE" sz="2000" dirty="0" err="1" smtClean="0"/>
              <a:t>leye</a:t>
            </a:r>
            <a:r>
              <a:rPr lang="es-VE" sz="2000" dirty="0" smtClean="0"/>
              <a:t>, </a:t>
            </a:r>
            <a:r>
              <a:rPr lang="es-VE" sz="2000" dirty="0" err="1" smtClean="0"/>
              <a:t>etc</a:t>
            </a:r>
            <a:endParaRPr lang="es-VE" sz="2000" dirty="0" smtClean="0"/>
          </a:p>
          <a:p>
            <a:r>
              <a:rPr lang="es-VE" sz="2400" b="1" dirty="0" smtClean="0"/>
              <a:t>Tratan temas tecnológicos</a:t>
            </a:r>
            <a:r>
              <a:rPr lang="es-VE" sz="2000" dirty="0" smtClean="0"/>
              <a:t>: diseño, gadgets, internet. </a:t>
            </a:r>
          </a:p>
          <a:p>
            <a:pPr>
              <a:buFont typeface="Wingdings" pitchFamily="2" charset="2"/>
              <a:buChar char="Ø"/>
            </a:pPr>
            <a:r>
              <a:rPr lang="es-VE" sz="2000" dirty="0" smtClean="0"/>
              <a:t>... o culturales: actualidad, historia. </a:t>
            </a:r>
          </a:p>
          <a:p>
            <a:pPr>
              <a:buFont typeface="Wingdings" pitchFamily="2" charset="2"/>
              <a:buChar char="Ø"/>
            </a:pPr>
            <a:r>
              <a:rPr lang="es-VE" sz="2000" dirty="0" smtClean="0"/>
              <a:t>... o educativos: un profesor, lengua. </a:t>
            </a:r>
          </a:p>
          <a:p>
            <a:pPr>
              <a:buFont typeface="Wingdings" pitchFamily="2" charset="2"/>
              <a:buChar char="Ø"/>
            </a:pPr>
            <a:r>
              <a:rPr lang="es-VE" sz="2000" dirty="0" smtClean="0"/>
              <a:t>... o artísticos: literatura, arte digital. </a:t>
            </a:r>
          </a:p>
          <a:p>
            <a:pPr>
              <a:buFont typeface="Wingdings" pitchFamily="2" charset="2"/>
              <a:buChar char="Ø"/>
            </a:pPr>
            <a:r>
              <a:rPr lang="es-VE" sz="2000" dirty="0" smtClean="0"/>
              <a:t>... o recreativos: cine, televisión, coches. </a:t>
            </a:r>
          </a:p>
          <a:p>
            <a:r>
              <a:rPr lang="es-VE" sz="2000" dirty="0" smtClean="0"/>
              <a:t>También lo utilizan las empresas: de marketing, consultoría. </a:t>
            </a:r>
          </a:p>
          <a:p>
            <a:endParaRPr lang="es-VE" sz="2000" dirty="0"/>
          </a:p>
        </p:txBody>
      </p:sp>
      <p:pic>
        <p:nvPicPr>
          <p:cNvPr id="16386" name="Picture 2" descr="http://diariolinux.com/wp-content/uploads/2008/07/capt-00011.png"/>
          <p:cNvPicPr>
            <a:picLocks noChangeAspect="1" noChangeArrowheads="1"/>
          </p:cNvPicPr>
          <p:nvPr/>
        </p:nvPicPr>
        <p:blipFill>
          <a:blip r:embed="rId2"/>
          <a:srcRect t="8163"/>
          <a:stretch>
            <a:fillRect/>
          </a:stretch>
        </p:blipFill>
        <p:spPr bwMode="auto">
          <a:xfrm>
            <a:off x="5000628" y="888378"/>
            <a:ext cx="3929090" cy="282637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00034" y="2071678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VE" sz="3600" b="1" dirty="0" smtClean="0">
                <a:solidFill>
                  <a:prstClr val="black"/>
                </a:solidFill>
              </a:rPr>
              <a:t>¿PARA QUE SIRVE?</a:t>
            </a:r>
            <a:endParaRPr lang="es-VE" sz="3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VE" b="1" dirty="0" smtClean="0">
                <a:solidFill>
                  <a:schemeClr val="tx1"/>
                </a:solidFill>
              </a:rPr>
              <a:t>¿COMO CREAR EL BLOGS?</a:t>
            </a:r>
            <a:br>
              <a:rPr lang="es-VE" b="1" dirty="0" smtClean="0">
                <a:solidFill>
                  <a:schemeClr val="tx1"/>
                </a:solidFill>
              </a:rPr>
            </a:br>
            <a:r>
              <a:rPr lang="es-VE" b="1" dirty="0" smtClean="0">
                <a:solidFill>
                  <a:schemeClr val="tx1"/>
                </a:solidFill>
              </a:rPr>
              <a:t>PASO 1.</a:t>
            </a:r>
            <a:endParaRPr lang="es-VE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715436" cy="526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7429520" y="2714620"/>
            <a:ext cx="100013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CuadroTexto"/>
          <p:cNvSpPr txBox="1"/>
          <p:nvPr/>
        </p:nvSpPr>
        <p:spPr>
          <a:xfrm>
            <a:off x="4214810" y="2719985"/>
            <a:ext cx="228601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VE" sz="1600" b="1" dirty="0" smtClean="0">
                <a:solidFill>
                  <a:schemeClr val="bg1"/>
                </a:solidFill>
              </a:rPr>
              <a:t>Se puede crear  a partir de un blogs ya creado por blogger</a:t>
            </a:r>
            <a:endParaRPr lang="es-VE" sz="1600" b="1" dirty="0">
              <a:solidFill>
                <a:schemeClr val="bg1"/>
              </a:solidFill>
            </a:endParaRPr>
          </a:p>
        </p:txBody>
      </p:sp>
      <p:cxnSp>
        <p:nvCxnSpPr>
          <p:cNvPr id="8" name="7 Conector recto de flecha"/>
          <p:cNvCxnSpPr>
            <a:stCxn id="6" idx="3"/>
            <a:endCxn id="5" idx="2"/>
          </p:cNvCxnSpPr>
          <p:nvPr/>
        </p:nvCxnSpPr>
        <p:spPr>
          <a:xfrm flipV="1">
            <a:off x="6500826" y="2928934"/>
            <a:ext cx="928694" cy="2065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73047" b="93438"/>
          <a:stretch>
            <a:fillRect/>
          </a:stretch>
        </p:blipFill>
        <p:spPr bwMode="auto">
          <a:xfrm>
            <a:off x="3000364" y="714356"/>
            <a:ext cx="469467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Elipse"/>
          <p:cNvSpPr/>
          <p:nvPr/>
        </p:nvSpPr>
        <p:spPr>
          <a:xfrm>
            <a:off x="-32" y="1285860"/>
            <a:ext cx="2643206" cy="7143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4" name="13 Conector recto de flecha"/>
          <p:cNvCxnSpPr>
            <a:stCxn id="12" idx="6"/>
          </p:cNvCxnSpPr>
          <p:nvPr/>
        </p:nvCxnSpPr>
        <p:spPr>
          <a:xfrm flipV="1">
            <a:off x="2643174" y="1357298"/>
            <a:ext cx="1285884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14282" y="3143248"/>
            <a:ext cx="1857388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VE" dirty="0" smtClean="0">
                <a:solidFill>
                  <a:schemeClr val="bg1"/>
                </a:solidFill>
              </a:rPr>
              <a:t>Accede a la dirección</a:t>
            </a:r>
          </a:p>
          <a:p>
            <a:pPr algn="just"/>
            <a:r>
              <a:rPr lang="es-VE" dirty="0" smtClean="0">
                <a:solidFill>
                  <a:schemeClr val="bg1"/>
                </a:solidFill>
              </a:rPr>
              <a:t>De un blogs</a:t>
            </a:r>
            <a:endParaRPr lang="es-VE" dirty="0">
              <a:solidFill>
                <a:schemeClr val="bg1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V="1">
            <a:off x="2071670" y="1500174"/>
            <a:ext cx="2571768" cy="16430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s-VE" dirty="0" smtClean="0"/>
              <a:t>Crear una cuenta en gmail.</a:t>
            </a:r>
            <a:endParaRPr lang="es-V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858312" cy="522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Elipse"/>
          <p:cNvSpPr/>
          <p:nvPr/>
        </p:nvSpPr>
        <p:spPr>
          <a:xfrm>
            <a:off x="4214810" y="4500570"/>
            <a:ext cx="1785950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CuadroTexto"/>
          <p:cNvSpPr txBox="1"/>
          <p:nvPr/>
        </p:nvSpPr>
        <p:spPr>
          <a:xfrm>
            <a:off x="285720" y="5072074"/>
            <a:ext cx="235745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VE" dirty="0" smtClean="0"/>
              <a:t>Escribe tu dirección de correo en gmail.</a:t>
            </a:r>
            <a:endParaRPr lang="es-VE" dirty="0"/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2643174" y="5000636"/>
            <a:ext cx="1714512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4357686" y="5643578"/>
            <a:ext cx="2143140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2" name="11 Conector recto de flecha"/>
          <p:cNvCxnSpPr>
            <a:endCxn id="11" idx="2"/>
          </p:cNvCxnSpPr>
          <p:nvPr/>
        </p:nvCxnSpPr>
        <p:spPr>
          <a:xfrm>
            <a:off x="2643174" y="5429264"/>
            <a:ext cx="1714512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Llenar la planillas con los datos</a:t>
            </a:r>
            <a:endParaRPr lang="es-V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922" t="23437" r="17382"/>
          <a:stretch>
            <a:fillRect/>
          </a:stretch>
        </p:blipFill>
        <p:spPr bwMode="auto">
          <a:xfrm>
            <a:off x="357158" y="2000240"/>
            <a:ext cx="864399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4000496" y="3071810"/>
            <a:ext cx="200026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CuadroTexto"/>
          <p:cNvSpPr txBox="1"/>
          <p:nvPr/>
        </p:nvSpPr>
        <p:spPr>
          <a:xfrm>
            <a:off x="1571604" y="3286124"/>
            <a:ext cx="197708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VE" dirty="0" smtClean="0"/>
              <a:t>Nombre a utilizar </a:t>
            </a:r>
          </a:p>
          <a:p>
            <a:r>
              <a:rPr lang="es-VE" dirty="0" smtClean="0"/>
              <a:t>en el blogs</a:t>
            </a:r>
            <a:endParaRPr lang="es-VE" dirty="0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3571868" y="3429000"/>
            <a:ext cx="1428760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4357686" y="5786454"/>
            <a:ext cx="1785950" cy="730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85776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2786050" y="3786190"/>
            <a:ext cx="2357454" cy="642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CuadroTexto"/>
          <p:cNvSpPr txBox="1"/>
          <p:nvPr/>
        </p:nvSpPr>
        <p:spPr>
          <a:xfrm>
            <a:off x="6215074" y="3929066"/>
            <a:ext cx="221457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VE" dirty="0" smtClean="0"/>
              <a:t>Selecciona nombre</a:t>
            </a:r>
          </a:p>
          <a:p>
            <a:r>
              <a:rPr lang="es-VE" dirty="0" smtClean="0"/>
              <a:t>Fácil para tu blogs</a:t>
            </a:r>
            <a:endParaRPr lang="es-VE" dirty="0"/>
          </a:p>
        </p:txBody>
      </p:sp>
      <p:cxnSp>
        <p:nvCxnSpPr>
          <p:cNvPr id="8" name="7 Conector recto de flecha"/>
          <p:cNvCxnSpPr>
            <a:stCxn id="6" idx="1"/>
            <a:endCxn id="5" idx="6"/>
          </p:cNvCxnSpPr>
          <p:nvPr/>
        </p:nvCxnSpPr>
        <p:spPr>
          <a:xfrm rot="10800000">
            <a:off x="5143504" y="4107662"/>
            <a:ext cx="1071570" cy="1445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2500298" y="2786058"/>
            <a:ext cx="3143272" cy="785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5143504" y="5143512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359</Words>
  <Application>Microsoft Office PowerPoint</Application>
  <PresentationFormat>Presentación en pantalla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Flujo</vt:lpstr>
      <vt:lpstr>BIENVENIDOS </vt:lpstr>
      <vt:lpstr>INTRODUCCION AL MANEJO DEL BLOGS COMO HERRAMIENTA EDUCATIVA </vt:lpstr>
      <vt:lpstr>Diapositiva 3</vt:lpstr>
      <vt:lpstr>Diapositiva 4</vt:lpstr>
      <vt:lpstr>¿COMO CREAR EL BLOGS? PASO 1.</vt:lpstr>
      <vt:lpstr>Crear una cuenta en gmail.</vt:lpstr>
      <vt:lpstr>Llenar la planillas con los datos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Julio Cesar</dc:creator>
  <cp:lastModifiedBy>Julio Cesar</cp:lastModifiedBy>
  <cp:revision>22</cp:revision>
  <dcterms:created xsi:type="dcterms:W3CDTF">2009-01-20T21:24:37Z</dcterms:created>
  <dcterms:modified xsi:type="dcterms:W3CDTF">2009-01-24T13:11:12Z</dcterms:modified>
</cp:coreProperties>
</file>