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7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VE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7BA5FD-83DC-4406-8BC3-A3207806912D}" type="datetimeFigureOut">
              <a:rPr lang="es-VE" smtClean="0"/>
              <a:t>05/06/2010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231EC6-72FC-4F08-8AF8-A77046C2AB7B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nstitu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1763"/>
            <a:ext cx="10715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CuadroTexto"/>
          <p:cNvSpPr txBox="1"/>
          <p:nvPr/>
        </p:nvSpPr>
        <p:spPr>
          <a:xfrm>
            <a:off x="1428750" y="71438"/>
            <a:ext cx="7288213" cy="14160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b="1" dirty="0"/>
              <a:t>REPUBLICA BOLIVARIANA DE VENEZUELA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b="1" dirty="0"/>
              <a:t>MINISTERIO DEL PODER  POPULAR PARA LA DEFENSA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b="1" dirty="0"/>
              <a:t>UNIVERSIDAD NACIONAL EXPERIMENTAL </a:t>
            </a:r>
            <a:endParaRPr lang="es-VE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800" b="1" dirty="0" smtClean="0"/>
              <a:t>POLITECNICADE </a:t>
            </a:r>
            <a:r>
              <a:rPr lang="es-VE" sz="1800" b="1" dirty="0"/>
              <a:t>LA FUERZAS </a:t>
            </a:r>
            <a:r>
              <a:rPr lang="es-VE" sz="1800" b="1" dirty="0" smtClean="0"/>
              <a:t>ARMADAS</a:t>
            </a:r>
            <a:endParaRPr lang="es-VE" sz="1800" b="1" dirty="0"/>
          </a:p>
        </p:txBody>
      </p:sp>
      <p:sp>
        <p:nvSpPr>
          <p:cNvPr id="8196" name="5 CuadroTexto"/>
          <p:cNvSpPr txBox="1">
            <a:spLocks noChangeArrowheads="1"/>
          </p:cNvSpPr>
          <p:nvPr/>
        </p:nvSpPr>
        <p:spPr bwMode="auto">
          <a:xfrm>
            <a:off x="2857500" y="1928813"/>
            <a:ext cx="3857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4400" b="1" i="1" dirty="0" smtClean="0">
                <a:latin typeface="Perpetua" pitchFamily="18" charset="0"/>
              </a:rPr>
              <a:t>2. ESTATICA</a:t>
            </a:r>
            <a:endParaRPr lang="es-VE" sz="4400" b="1" i="1" dirty="0">
              <a:latin typeface="Perpetua" pitchFamily="18" charset="0"/>
            </a:endParaRPr>
          </a:p>
        </p:txBody>
      </p:sp>
      <p:sp>
        <p:nvSpPr>
          <p:cNvPr id="8197" name="6 CuadroTexto"/>
          <p:cNvSpPr txBox="1">
            <a:spLocks noChangeArrowheads="1"/>
          </p:cNvSpPr>
          <p:nvPr/>
        </p:nvSpPr>
        <p:spPr bwMode="auto">
          <a:xfrm>
            <a:off x="714375" y="4286250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000" b="1">
                <a:latin typeface="Perpetua" pitchFamily="18" charset="0"/>
              </a:rPr>
              <a:t>PROFESOR:</a:t>
            </a:r>
          </a:p>
          <a:p>
            <a:r>
              <a:rPr lang="es-VE" sz="2000" b="1">
                <a:latin typeface="Perpetua" pitchFamily="18" charset="0"/>
              </a:rPr>
              <a:t>  Ing. JULIO CESAR ULACIO</a:t>
            </a:r>
          </a:p>
        </p:txBody>
      </p:sp>
      <p:sp>
        <p:nvSpPr>
          <p:cNvPr id="8198" name="7 CuadroTexto"/>
          <p:cNvSpPr txBox="1">
            <a:spLocks noChangeArrowheads="1"/>
          </p:cNvSpPr>
          <p:nvPr/>
        </p:nvSpPr>
        <p:spPr bwMode="auto">
          <a:xfrm>
            <a:off x="2928938" y="6143625"/>
            <a:ext cx="3610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dirty="0">
                <a:latin typeface="Perpetua" pitchFamily="18" charset="0"/>
              </a:rPr>
              <a:t>San Fernando de Apure, </a:t>
            </a:r>
            <a:r>
              <a:rPr lang="es-VE" dirty="0" smtClean="0">
                <a:latin typeface="Perpetua" pitchFamily="18" charset="0"/>
              </a:rPr>
              <a:t>JUNIO </a:t>
            </a:r>
            <a:r>
              <a:rPr lang="es-VE" dirty="0">
                <a:latin typeface="Perpetua" pitchFamily="18" charset="0"/>
              </a:rPr>
              <a:t>de 2010</a:t>
            </a:r>
          </a:p>
        </p:txBody>
      </p:sp>
      <p:sp>
        <p:nvSpPr>
          <p:cNvPr id="8199" name="8 CuadroTexto"/>
          <p:cNvSpPr txBox="1">
            <a:spLocks noChangeArrowheads="1"/>
          </p:cNvSpPr>
          <p:nvPr/>
        </p:nvSpPr>
        <p:spPr bwMode="auto">
          <a:xfrm>
            <a:off x="4286250" y="3429000"/>
            <a:ext cx="1036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400" b="1">
                <a:latin typeface="Perpetua" pitchFamily="18" charset="0"/>
              </a:rPr>
              <a:t>Teoría </a:t>
            </a:r>
          </a:p>
        </p:txBody>
      </p:sp>
      <p:sp>
        <p:nvSpPr>
          <p:cNvPr id="8200" name="9 CuadroTexto"/>
          <p:cNvSpPr txBox="1">
            <a:spLocks noChangeArrowheads="1"/>
          </p:cNvSpPr>
          <p:nvPr/>
        </p:nvSpPr>
        <p:spPr bwMode="auto">
          <a:xfrm>
            <a:off x="4976813" y="3857625"/>
            <a:ext cx="121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000" b="1">
                <a:latin typeface="Perpetua" pitchFamily="18" charset="0"/>
              </a:rPr>
              <a:t>Ejemplos </a:t>
            </a:r>
          </a:p>
        </p:txBody>
      </p:sp>
      <p:sp>
        <p:nvSpPr>
          <p:cNvPr id="8201" name="10 CuadroTexto"/>
          <p:cNvSpPr txBox="1">
            <a:spLocks noChangeArrowheads="1"/>
          </p:cNvSpPr>
          <p:nvPr/>
        </p:nvSpPr>
        <p:spPr bwMode="auto">
          <a:xfrm>
            <a:off x="5695950" y="4357688"/>
            <a:ext cx="226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000" b="1">
                <a:latin typeface="Perpetua" pitchFamily="18" charset="0"/>
              </a:rPr>
              <a:t>Ejercicios resueltos </a:t>
            </a:r>
          </a:p>
        </p:txBody>
      </p:sp>
      <p:sp>
        <p:nvSpPr>
          <p:cNvPr id="8202" name="11 CuadroTexto"/>
          <p:cNvSpPr txBox="1">
            <a:spLocks noChangeArrowheads="1"/>
          </p:cNvSpPr>
          <p:nvPr/>
        </p:nvSpPr>
        <p:spPr bwMode="auto">
          <a:xfrm>
            <a:off x="6337300" y="4845050"/>
            <a:ext cx="255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000" b="1">
                <a:latin typeface="Perpetua" pitchFamily="18" charset="0"/>
              </a:rPr>
              <a:t>Ejercicios propuestos. </a:t>
            </a:r>
          </a:p>
        </p:txBody>
      </p:sp>
      <p:sp>
        <p:nvSpPr>
          <p:cNvPr id="8203" name="12 CuadroTexto"/>
          <p:cNvSpPr txBox="1">
            <a:spLocks noChangeArrowheads="1"/>
          </p:cNvSpPr>
          <p:nvPr/>
        </p:nvSpPr>
        <p:spPr bwMode="auto">
          <a:xfrm>
            <a:off x="2000250" y="5386388"/>
            <a:ext cx="5043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2400" b="1">
                <a:latin typeface="Perpetua" pitchFamily="18" charset="0"/>
              </a:rPr>
              <a:t>http://fisicaparalavida.blogspot.com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109" b="6250"/>
          <a:stretch>
            <a:fillRect/>
          </a:stretch>
        </p:blipFill>
        <p:spPr bwMode="auto">
          <a:xfrm>
            <a:off x="0" y="0"/>
            <a:ext cx="921550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r="12695" b="6250"/>
          <a:stretch>
            <a:fillRect/>
          </a:stretch>
        </p:blipFill>
        <p:spPr bwMode="auto">
          <a:xfrm>
            <a:off x="0" y="0"/>
            <a:ext cx="921550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1719" r="13281"/>
          <a:stretch>
            <a:fillRect/>
          </a:stretch>
        </p:blipFill>
        <p:spPr bwMode="auto">
          <a:xfrm>
            <a:off x="0" y="-24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2890" r="12695" b="6250"/>
          <a:stretch>
            <a:fillRect/>
          </a:stretch>
        </p:blipFill>
        <p:spPr bwMode="auto">
          <a:xfrm>
            <a:off x="0" y="0"/>
            <a:ext cx="907262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2890" r="12109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2890" r="12109" b="6250"/>
          <a:stretch>
            <a:fillRect/>
          </a:stretch>
        </p:blipFill>
        <p:spPr bwMode="auto">
          <a:xfrm>
            <a:off x="-64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-64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r="12109" b="6250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2890" r="12695"/>
          <a:stretch>
            <a:fillRect/>
          </a:stretch>
        </p:blipFill>
        <p:spPr bwMode="auto">
          <a:xfrm>
            <a:off x="0" y="0"/>
            <a:ext cx="9072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-64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2890" r="12109" b="6250"/>
          <a:stretch>
            <a:fillRect/>
          </a:stretch>
        </p:blipFill>
        <p:spPr bwMode="auto">
          <a:xfrm>
            <a:off x="-64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2890" r="12695" b="6250"/>
          <a:stretch>
            <a:fillRect/>
          </a:stretch>
        </p:blipFill>
        <p:spPr bwMode="auto">
          <a:xfrm>
            <a:off x="71374" y="0"/>
            <a:ext cx="907262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109" b="6249"/>
          <a:stretch>
            <a:fillRect/>
          </a:stretch>
        </p:blipFill>
        <p:spPr bwMode="auto">
          <a:xfrm>
            <a:off x="0" y="-24"/>
            <a:ext cx="921550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l="12890" r="11523" b="6250"/>
          <a:stretch>
            <a:fillRect/>
          </a:stretch>
        </p:blipFill>
        <p:spPr bwMode="auto">
          <a:xfrm>
            <a:off x="0" y="0"/>
            <a:ext cx="921550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109" b="6250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695" b="6250"/>
          <a:stretch>
            <a:fillRect/>
          </a:stretch>
        </p:blipFill>
        <p:spPr bwMode="auto">
          <a:xfrm>
            <a:off x="0" y="0"/>
            <a:ext cx="914406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719" r="12109" b="6250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r="12109" b="6250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2305" r="12109" b="6250"/>
          <a:stretch>
            <a:fillRect/>
          </a:stretch>
        </p:blipFill>
        <p:spPr bwMode="auto">
          <a:xfrm>
            <a:off x="0" y="0"/>
            <a:ext cx="921550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</TotalTime>
  <Words>47</Words>
  <Application>Microsoft Office PowerPoint</Application>
  <PresentationFormat>Presentación en pantalla (4:3)</PresentationFormat>
  <Paragraphs>13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Equidad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Julio Cesar</dc:creator>
  <cp:lastModifiedBy>Julio Cesar</cp:lastModifiedBy>
  <cp:revision>2</cp:revision>
  <dcterms:created xsi:type="dcterms:W3CDTF">2010-06-05T18:51:48Z</dcterms:created>
  <dcterms:modified xsi:type="dcterms:W3CDTF">2010-06-05T20:47:55Z</dcterms:modified>
</cp:coreProperties>
</file>