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10.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62" r:id="rId4"/>
    <p:sldId id="260" r:id="rId5"/>
    <p:sldId id="270" r:id="rId6"/>
    <p:sldId id="265" r:id="rId7"/>
    <p:sldId id="271" r:id="rId8"/>
    <p:sldId id="263" r:id="rId9"/>
    <p:sldId id="272" r:id="rId10"/>
    <p:sldId id="266" r:id="rId11"/>
    <p:sldId id="264" r:id="rId12"/>
    <p:sldId id="267" r:id="rId13"/>
    <p:sldId id="268" r:id="rId14"/>
    <p:sldId id="269" r:id="rId15"/>
    <p:sldId id="261" r:id="rId16"/>
    <p:sldId id="273"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86331" autoAdjust="0"/>
  </p:normalViewPr>
  <p:slideViewPr>
    <p:cSldViewPr>
      <p:cViewPr varScale="1">
        <p:scale>
          <a:sx n="62" d="100"/>
          <a:sy n="62" d="100"/>
        </p:scale>
        <p:origin x="-8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[課題提出エクセル.xlsx]全部!$B$1</c:f>
              <c:strCache>
                <c:ptCount val="1"/>
                <c:pt idx="0">
                  <c:v>A：県北保健福祉</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[課題提出エクセル.xlsx]全部!$B$2:$B$168</c:f>
              <c:numCache>
                <c:formatCode>General</c:formatCode>
                <c:ptCount val="167"/>
                <c:pt idx="3">
                  <c:v>0.05</c:v>
                </c:pt>
                <c:pt idx="4">
                  <c:v>0.06</c:v>
                </c:pt>
                <c:pt idx="5">
                  <c:v>18.399999999999999</c:v>
                </c:pt>
                <c:pt idx="6">
                  <c:v>12.5</c:v>
                </c:pt>
                <c:pt idx="7">
                  <c:v>11.1</c:v>
                </c:pt>
                <c:pt idx="8">
                  <c:v>10.199999999999999</c:v>
                </c:pt>
                <c:pt idx="9">
                  <c:v>8.9700000000000006</c:v>
                </c:pt>
                <c:pt idx="10">
                  <c:v>7.43</c:v>
                </c:pt>
                <c:pt idx="11">
                  <c:v>6.51</c:v>
                </c:pt>
                <c:pt idx="12">
                  <c:v>5.79</c:v>
                </c:pt>
                <c:pt idx="13">
                  <c:v>4.7300000000000004</c:v>
                </c:pt>
                <c:pt idx="14">
                  <c:v>4.21</c:v>
                </c:pt>
                <c:pt idx="15">
                  <c:v>3.87</c:v>
                </c:pt>
                <c:pt idx="16">
                  <c:v>3.73</c:v>
                </c:pt>
                <c:pt idx="17">
                  <c:v>3.13</c:v>
                </c:pt>
                <c:pt idx="18">
                  <c:v>2.97</c:v>
                </c:pt>
                <c:pt idx="19">
                  <c:v>2.84</c:v>
                </c:pt>
                <c:pt idx="20">
                  <c:v>2.4300000000000002</c:v>
                </c:pt>
                <c:pt idx="21">
                  <c:v>2.39</c:v>
                </c:pt>
                <c:pt idx="22">
                  <c:v>2.52</c:v>
                </c:pt>
                <c:pt idx="23">
                  <c:v>2.54</c:v>
                </c:pt>
                <c:pt idx="24">
                  <c:v>2.12</c:v>
                </c:pt>
                <c:pt idx="25">
                  <c:v>2.0499999999999998</c:v>
                </c:pt>
                <c:pt idx="26">
                  <c:v>1.92</c:v>
                </c:pt>
                <c:pt idx="27">
                  <c:v>1.94</c:v>
                </c:pt>
                <c:pt idx="28">
                  <c:v>2.02</c:v>
                </c:pt>
                <c:pt idx="29">
                  <c:v>1.9</c:v>
                </c:pt>
                <c:pt idx="30">
                  <c:v>1.87</c:v>
                </c:pt>
                <c:pt idx="31">
                  <c:v>1.96</c:v>
                </c:pt>
                <c:pt idx="32">
                  <c:v>1.95</c:v>
                </c:pt>
                <c:pt idx="33">
                  <c:v>1.84</c:v>
                </c:pt>
                <c:pt idx="34">
                  <c:v>1.8</c:v>
                </c:pt>
                <c:pt idx="35">
                  <c:v>1.82</c:v>
                </c:pt>
                <c:pt idx="36">
                  <c:v>1.85</c:v>
                </c:pt>
                <c:pt idx="37">
                  <c:v>1.56</c:v>
                </c:pt>
                <c:pt idx="38">
                  <c:v>1.73</c:v>
                </c:pt>
                <c:pt idx="39">
                  <c:v>1.7</c:v>
                </c:pt>
                <c:pt idx="40">
                  <c:v>1.7</c:v>
                </c:pt>
                <c:pt idx="41">
                  <c:v>1.66</c:v>
                </c:pt>
                <c:pt idx="42">
                  <c:v>1.7</c:v>
                </c:pt>
                <c:pt idx="43">
                  <c:v>1.57</c:v>
                </c:pt>
                <c:pt idx="44">
                  <c:v>1.58</c:v>
                </c:pt>
                <c:pt idx="45">
                  <c:v>1.59</c:v>
                </c:pt>
                <c:pt idx="46">
                  <c:v>1.58</c:v>
                </c:pt>
                <c:pt idx="47">
                  <c:v>1.59</c:v>
                </c:pt>
                <c:pt idx="48">
                  <c:v>1.58</c:v>
                </c:pt>
                <c:pt idx="49">
                  <c:v>1.58</c:v>
                </c:pt>
                <c:pt idx="50">
                  <c:v>1.53</c:v>
                </c:pt>
                <c:pt idx="51">
                  <c:v>1.63</c:v>
                </c:pt>
                <c:pt idx="52">
                  <c:v>1.53</c:v>
                </c:pt>
                <c:pt idx="53">
                  <c:v>1.58</c:v>
                </c:pt>
                <c:pt idx="54">
                  <c:v>1.5</c:v>
                </c:pt>
                <c:pt idx="55">
                  <c:v>1.59</c:v>
                </c:pt>
                <c:pt idx="56">
                  <c:v>1.61</c:v>
                </c:pt>
                <c:pt idx="57">
                  <c:v>1.47</c:v>
                </c:pt>
                <c:pt idx="58">
                  <c:v>1.52</c:v>
                </c:pt>
                <c:pt idx="59">
                  <c:v>1.58</c:v>
                </c:pt>
                <c:pt idx="60">
                  <c:v>1.54</c:v>
                </c:pt>
                <c:pt idx="61">
                  <c:v>1.54</c:v>
                </c:pt>
                <c:pt idx="62">
                  <c:v>1.48</c:v>
                </c:pt>
                <c:pt idx="63">
                  <c:v>1.45</c:v>
                </c:pt>
                <c:pt idx="64">
                  <c:v>1.44</c:v>
                </c:pt>
                <c:pt idx="65">
                  <c:v>1.36</c:v>
                </c:pt>
                <c:pt idx="66">
                  <c:v>1.48</c:v>
                </c:pt>
                <c:pt idx="67">
                  <c:v>1.5</c:v>
                </c:pt>
                <c:pt idx="68">
                  <c:v>1.4</c:v>
                </c:pt>
                <c:pt idx="69">
                  <c:v>1.48</c:v>
                </c:pt>
                <c:pt idx="70">
                  <c:v>1.44</c:v>
                </c:pt>
                <c:pt idx="71">
                  <c:v>1.42</c:v>
                </c:pt>
                <c:pt idx="72">
                  <c:v>1.47</c:v>
                </c:pt>
                <c:pt idx="73">
                  <c:v>1.41</c:v>
                </c:pt>
                <c:pt idx="74">
                  <c:v>1.43</c:v>
                </c:pt>
                <c:pt idx="75">
                  <c:v>1.41</c:v>
                </c:pt>
                <c:pt idx="76">
                  <c:v>1.44</c:v>
                </c:pt>
                <c:pt idx="77">
                  <c:v>1.43</c:v>
                </c:pt>
                <c:pt idx="78">
                  <c:v>1.39</c:v>
                </c:pt>
                <c:pt idx="79">
                  <c:v>1.37</c:v>
                </c:pt>
                <c:pt idx="80">
                  <c:v>1.28</c:v>
                </c:pt>
                <c:pt idx="81">
                  <c:v>1.32</c:v>
                </c:pt>
                <c:pt idx="82">
                  <c:v>1.3</c:v>
                </c:pt>
                <c:pt idx="83">
                  <c:v>1.3</c:v>
                </c:pt>
                <c:pt idx="84">
                  <c:v>1.39</c:v>
                </c:pt>
                <c:pt idx="85">
                  <c:v>1.31</c:v>
                </c:pt>
                <c:pt idx="86">
                  <c:v>1.33</c:v>
                </c:pt>
                <c:pt idx="87">
                  <c:v>1.33</c:v>
                </c:pt>
                <c:pt idx="88">
                  <c:v>1.31</c:v>
                </c:pt>
                <c:pt idx="89">
                  <c:v>1.37</c:v>
                </c:pt>
                <c:pt idx="90">
                  <c:v>1.3</c:v>
                </c:pt>
                <c:pt idx="91">
                  <c:v>1.37</c:v>
                </c:pt>
                <c:pt idx="92">
                  <c:v>1.26</c:v>
                </c:pt>
                <c:pt idx="93">
                  <c:v>1.24</c:v>
                </c:pt>
                <c:pt idx="94">
                  <c:v>1.34</c:v>
                </c:pt>
                <c:pt idx="95">
                  <c:v>1.29</c:v>
                </c:pt>
                <c:pt idx="96">
                  <c:v>1.3</c:v>
                </c:pt>
                <c:pt idx="97">
                  <c:v>1.34</c:v>
                </c:pt>
                <c:pt idx="98">
                  <c:v>1.32</c:v>
                </c:pt>
                <c:pt idx="99">
                  <c:v>1.3</c:v>
                </c:pt>
                <c:pt idx="100">
                  <c:v>1.29</c:v>
                </c:pt>
                <c:pt idx="101">
                  <c:v>1.3</c:v>
                </c:pt>
                <c:pt idx="102">
                  <c:v>1.33</c:v>
                </c:pt>
                <c:pt idx="103">
                  <c:v>1.27</c:v>
                </c:pt>
                <c:pt idx="104">
                  <c:v>1.28</c:v>
                </c:pt>
                <c:pt idx="105">
                  <c:v>1.33</c:v>
                </c:pt>
                <c:pt idx="106">
                  <c:v>1.27</c:v>
                </c:pt>
                <c:pt idx="107">
                  <c:v>1.24</c:v>
                </c:pt>
                <c:pt idx="108">
                  <c:v>1.22</c:v>
                </c:pt>
                <c:pt idx="109">
                  <c:v>1.28</c:v>
                </c:pt>
                <c:pt idx="110">
                  <c:v>1.3</c:v>
                </c:pt>
                <c:pt idx="111">
                  <c:v>1.28</c:v>
                </c:pt>
                <c:pt idx="112">
                  <c:v>1.23</c:v>
                </c:pt>
                <c:pt idx="113">
                  <c:v>1.25</c:v>
                </c:pt>
                <c:pt idx="114">
                  <c:v>1.24</c:v>
                </c:pt>
                <c:pt idx="115">
                  <c:v>1.28</c:v>
                </c:pt>
                <c:pt idx="116">
                  <c:v>1.23</c:v>
                </c:pt>
                <c:pt idx="117">
                  <c:v>1.23</c:v>
                </c:pt>
                <c:pt idx="118">
                  <c:v>1.27</c:v>
                </c:pt>
                <c:pt idx="119">
                  <c:v>1.22</c:v>
                </c:pt>
                <c:pt idx="120">
                  <c:v>1.18</c:v>
                </c:pt>
                <c:pt idx="121">
                  <c:v>1.1499999999999999</c:v>
                </c:pt>
                <c:pt idx="122">
                  <c:v>1.18</c:v>
                </c:pt>
                <c:pt idx="123">
                  <c:v>1.18</c:v>
                </c:pt>
                <c:pt idx="124">
                  <c:v>1.18</c:v>
                </c:pt>
                <c:pt idx="125">
                  <c:v>1.1599999999999999</c:v>
                </c:pt>
                <c:pt idx="126">
                  <c:v>1.17</c:v>
                </c:pt>
                <c:pt idx="127">
                  <c:v>1.1299999999999999</c:v>
                </c:pt>
                <c:pt idx="128">
                  <c:v>1.2</c:v>
                </c:pt>
                <c:pt idx="129">
                  <c:v>1.17</c:v>
                </c:pt>
                <c:pt idx="130">
                  <c:v>1.19</c:v>
                </c:pt>
                <c:pt idx="131">
                  <c:v>1.18</c:v>
                </c:pt>
                <c:pt idx="132">
                  <c:v>1.18</c:v>
                </c:pt>
                <c:pt idx="133">
                  <c:v>1.22</c:v>
                </c:pt>
                <c:pt idx="134">
                  <c:v>1.22</c:v>
                </c:pt>
                <c:pt idx="135">
                  <c:v>1.22</c:v>
                </c:pt>
                <c:pt idx="136">
                  <c:v>1.2</c:v>
                </c:pt>
                <c:pt idx="137">
                  <c:v>1.1599999999999999</c:v>
                </c:pt>
                <c:pt idx="138">
                  <c:v>1.18</c:v>
                </c:pt>
                <c:pt idx="139">
                  <c:v>1.1599999999999999</c:v>
                </c:pt>
                <c:pt idx="140">
                  <c:v>1.1399999999999999</c:v>
                </c:pt>
                <c:pt idx="141">
                  <c:v>1.1399999999999999</c:v>
                </c:pt>
                <c:pt idx="142">
                  <c:v>1.1499999999999999</c:v>
                </c:pt>
                <c:pt idx="143">
                  <c:v>1.17</c:v>
                </c:pt>
                <c:pt idx="144">
                  <c:v>1.1399999999999999</c:v>
                </c:pt>
                <c:pt idx="145">
                  <c:v>1.18</c:v>
                </c:pt>
                <c:pt idx="146">
                  <c:v>1.1599999999999999</c:v>
                </c:pt>
                <c:pt idx="147">
                  <c:v>1.1599999999999999</c:v>
                </c:pt>
                <c:pt idx="148">
                  <c:v>1.07</c:v>
                </c:pt>
                <c:pt idx="149">
                  <c:v>1.08</c:v>
                </c:pt>
                <c:pt idx="150">
                  <c:v>1.17</c:v>
                </c:pt>
                <c:pt idx="151">
                  <c:v>1.1499999999999999</c:v>
                </c:pt>
                <c:pt idx="152">
                  <c:v>1.18</c:v>
                </c:pt>
                <c:pt idx="153">
                  <c:v>1.19</c:v>
                </c:pt>
                <c:pt idx="154">
                  <c:v>1.1399999999999999</c:v>
                </c:pt>
                <c:pt idx="155">
                  <c:v>1.1100000000000001</c:v>
                </c:pt>
                <c:pt idx="156">
                  <c:v>1.08</c:v>
                </c:pt>
                <c:pt idx="157">
                  <c:v>1.19</c:v>
                </c:pt>
                <c:pt idx="158">
                  <c:v>1.17</c:v>
                </c:pt>
                <c:pt idx="159">
                  <c:v>1.1399999999999999</c:v>
                </c:pt>
                <c:pt idx="160">
                  <c:v>1.1599999999999999</c:v>
                </c:pt>
                <c:pt idx="161">
                  <c:v>1.1200000000000001</c:v>
                </c:pt>
                <c:pt idx="162">
                  <c:v>1.0900000000000001</c:v>
                </c:pt>
                <c:pt idx="163">
                  <c:v>1.06</c:v>
                </c:pt>
                <c:pt idx="164">
                  <c:v>1.0900000000000001</c:v>
                </c:pt>
                <c:pt idx="165">
                  <c:v>1.1200000000000001</c:v>
                </c:pt>
                <c:pt idx="166">
                  <c:v>1.1200000000000001</c:v>
                </c:pt>
              </c:numCache>
            </c:numRef>
          </c:val>
          <c:smooth val="0"/>
        </c:ser>
        <c:ser>
          <c:idx val="1"/>
          <c:order val="1"/>
          <c:tx>
            <c:strRef>
              <c:f>[課題提出エクセル.xlsx]全部!$C$1</c:f>
              <c:strCache>
                <c:ptCount val="1"/>
                <c:pt idx="0">
                  <c:v>B:福島市役所</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[課題提出エクセル.xlsx]全部!$C$2:$C$168</c:f>
              <c:numCache>
                <c:formatCode>General</c:formatCode>
                <c:ptCount val="167"/>
                <c:pt idx="6">
                  <c:v>9.3000000000000007</c:v>
                </c:pt>
                <c:pt idx="7">
                  <c:v>11.37</c:v>
                </c:pt>
                <c:pt idx="8">
                  <c:v>9.34</c:v>
                </c:pt>
                <c:pt idx="9">
                  <c:v>7.79</c:v>
                </c:pt>
                <c:pt idx="10">
                  <c:v>7.29</c:v>
                </c:pt>
                <c:pt idx="11">
                  <c:v>6.04</c:v>
                </c:pt>
                <c:pt idx="12">
                  <c:v>4.91</c:v>
                </c:pt>
                <c:pt idx="13">
                  <c:v>4.84</c:v>
                </c:pt>
                <c:pt idx="14">
                  <c:v>3.46</c:v>
                </c:pt>
                <c:pt idx="15">
                  <c:v>3.36</c:v>
                </c:pt>
                <c:pt idx="16">
                  <c:v>3.3</c:v>
                </c:pt>
                <c:pt idx="17">
                  <c:v>2.98</c:v>
                </c:pt>
                <c:pt idx="18">
                  <c:v>2.79</c:v>
                </c:pt>
                <c:pt idx="19">
                  <c:v>2.75</c:v>
                </c:pt>
                <c:pt idx="20">
                  <c:v>2.6</c:v>
                </c:pt>
                <c:pt idx="21">
                  <c:v>2.31</c:v>
                </c:pt>
                <c:pt idx="22">
                  <c:v>2.25</c:v>
                </c:pt>
                <c:pt idx="23">
                  <c:v>2.21</c:v>
                </c:pt>
                <c:pt idx="24">
                  <c:v>1.99</c:v>
                </c:pt>
                <c:pt idx="25">
                  <c:v>1.75</c:v>
                </c:pt>
                <c:pt idx="26">
                  <c:v>1.55</c:v>
                </c:pt>
                <c:pt idx="27">
                  <c:v>1.98</c:v>
                </c:pt>
                <c:pt idx="28">
                  <c:v>1.76</c:v>
                </c:pt>
                <c:pt idx="29">
                  <c:v>1.79</c:v>
                </c:pt>
                <c:pt idx="30">
                  <c:v>1.82</c:v>
                </c:pt>
                <c:pt idx="31">
                  <c:v>1.3</c:v>
                </c:pt>
                <c:pt idx="32">
                  <c:v>1.48</c:v>
                </c:pt>
                <c:pt idx="33">
                  <c:v>1.63</c:v>
                </c:pt>
                <c:pt idx="34">
                  <c:v>1.53</c:v>
                </c:pt>
                <c:pt idx="35">
                  <c:v>1.59</c:v>
                </c:pt>
                <c:pt idx="36">
                  <c:v>1.51</c:v>
                </c:pt>
                <c:pt idx="37">
                  <c:v>1.55</c:v>
                </c:pt>
                <c:pt idx="38">
                  <c:v>1.6</c:v>
                </c:pt>
                <c:pt idx="39">
                  <c:v>1.47</c:v>
                </c:pt>
                <c:pt idx="40">
                  <c:v>1.27</c:v>
                </c:pt>
                <c:pt idx="41">
                  <c:v>1.58</c:v>
                </c:pt>
                <c:pt idx="42">
                  <c:v>1.64</c:v>
                </c:pt>
                <c:pt idx="43">
                  <c:v>1.49</c:v>
                </c:pt>
                <c:pt idx="44">
                  <c:v>1.62</c:v>
                </c:pt>
                <c:pt idx="45">
                  <c:v>1.47</c:v>
                </c:pt>
                <c:pt idx="46">
                  <c:v>1.51</c:v>
                </c:pt>
                <c:pt idx="47">
                  <c:v>1.36</c:v>
                </c:pt>
                <c:pt idx="48">
                  <c:v>1.41</c:v>
                </c:pt>
                <c:pt idx="49">
                  <c:v>1.4</c:v>
                </c:pt>
                <c:pt idx="50">
                  <c:v>1.49</c:v>
                </c:pt>
                <c:pt idx="51">
                  <c:v>1.74</c:v>
                </c:pt>
                <c:pt idx="52">
                  <c:v>1.47</c:v>
                </c:pt>
                <c:pt idx="53">
                  <c:v>1.54</c:v>
                </c:pt>
                <c:pt idx="54">
                  <c:v>1.47</c:v>
                </c:pt>
                <c:pt idx="55">
                  <c:v>1.57</c:v>
                </c:pt>
                <c:pt idx="56">
                  <c:v>1.1499999999999999</c:v>
                </c:pt>
                <c:pt idx="57">
                  <c:v>1.53</c:v>
                </c:pt>
                <c:pt idx="58">
                  <c:v>1.5</c:v>
                </c:pt>
                <c:pt idx="59">
                  <c:v>1.27</c:v>
                </c:pt>
                <c:pt idx="60">
                  <c:v>1.39</c:v>
                </c:pt>
                <c:pt idx="61">
                  <c:v>1.39</c:v>
                </c:pt>
                <c:pt idx="62">
                  <c:v>1.37</c:v>
                </c:pt>
                <c:pt idx="63">
                  <c:v>1.38</c:v>
                </c:pt>
                <c:pt idx="64">
                  <c:v>1.28</c:v>
                </c:pt>
                <c:pt idx="65">
                  <c:v>1.33</c:v>
                </c:pt>
                <c:pt idx="66">
                  <c:v>1.42</c:v>
                </c:pt>
                <c:pt idx="67">
                  <c:v>1.1399999999999999</c:v>
                </c:pt>
                <c:pt idx="68">
                  <c:v>1.33</c:v>
                </c:pt>
                <c:pt idx="69">
                  <c:v>1.4</c:v>
                </c:pt>
                <c:pt idx="70">
                  <c:v>1.23</c:v>
                </c:pt>
                <c:pt idx="71">
                  <c:v>1.5</c:v>
                </c:pt>
                <c:pt idx="72">
                  <c:v>1.44</c:v>
                </c:pt>
                <c:pt idx="73">
                  <c:v>1.38</c:v>
                </c:pt>
                <c:pt idx="74">
                  <c:v>1.4</c:v>
                </c:pt>
                <c:pt idx="75">
                  <c:v>1.39</c:v>
                </c:pt>
                <c:pt idx="76">
                  <c:v>1.39</c:v>
                </c:pt>
                <c:pt idx="77">
                  <c:v>1.42</c:v>
                </c:pt>
                <c:pt idx="78">
                  <c:v>1.51</c:v>
                </c:pt>
                <c:pt idx="79">
                  <c:v>1.17</c:v>
                </c:pt>
                <c:pt idx="80">
                  <c:v>1.35</c:v>
                </c:pt>
                <c:pt idx="81">
                  <c:v>1.33</c:v>
                </c:pt>
                <c:pt idx="82">
                  <c:v>1.06</c:v>
                </c:pt>
                <c:pt idx="83">
                  <c:v>1.1399999999999999</c:v>
                </c:pt>
                <c:pt idx="84">
                  <c:v>1.1399999999999999</c:v>
                </c:pt>
                <c:pt idx="85">
                  <c:v>1.07</c:v>
                </c:pt>
                <c:pt idx="86">
                  <c:v>1.0900000000000001</c:v>
                </c:pt>
                <c:pt idx="87">
                  <c:v>1.0900000000000001</c:v>
                </c:pt>
                <c:pt idx="88">
                  <c:v>1.05</c:v>
                </c:pt>
                <c:pt idx="89">
                  <c:v>0.95</c:v>
                </c:pt>
                <c:pt idx="90">
                  <c:v>0.98</c:v>
                </c:pt>
                <c:pt idx="91">
                  <c:v>1</c:v>
                </c:pt>
                <c:pt idx="92">
                  <c:v>1.03</c:v>
                </c:pt>
                <c:pt idx="93">
                  <c:v>1.03</c:v>
                </c:pt>
                <c:pt idx="94">
                  <c:v>1.1200000000000001</c:v>
                </c:pt>
                <c:pt idx="95">
                  <c:v>1.06</c:v>
                </c:pt>
                <c:pt idx="96">
                  <c:v>1.06</c:v>
                </c:pt>
                <c:pt idx="97">
                  <c:v>1.06</c:v>
                </c:pt>
                <c:pt idx="98">
                  <c:v>1.1299999999999999</c:v>
                </c:pt>
                <c:pt idx="99">
                  <c:v>1.0900000000000001</c:v>
                </c:pt>
                <c:pt idx="100">
                  <c:v>1.1000000000000001</c:v>
                </c:pt>
                <c:pt idx="101">
                  <c:v>1.04</c:v>
                </c:pt>
                <c:pt idx="102">
                  <c:v>1.0900000000000001</c:v>
                </c:pt>
                <c:pt idx="103">
                  <c:v>1.06</c:v>
                </c:pt>
                <c:pt idx="104">
                  <c:v>1.02</c:v>
                </c:pt>
                <c:pt idx="105">
                  <c:v>0.96</c:v>
                </c:pt>
                <c:pt idx="106">
                  <c:v>1.04</c:v>
                </c:pt>
                <c:pt idx="107">
                  <c:v>1.03</c:v>
                </c:pt>
                <c:pt idx="108">
                  <c:v>1.0900000000000001</c:v>
                </c:pt>
                <c:pt idx="109">
                  <c:v>1.1000000000000001</c:v>
                </c:pt>
                <c:pt idx="110">
                  <c:v>1.03</c:v>
                </c:pt>
                <c:pt idx="111">
                  <c:v>1.02</c:v>
                </c:pt>
                <c:pt idx="112">
                  <c:v>1.03</c:v>
                </c:pt>
                <c:pt idx="113">
                  <c:v>1.08</c:v>
                </c:pt>
                <c:pt idx="114">
                  <c:v>1.08</c:v>
                </c:pt>
                <c:pt idx="115">
                  <c:v>1.05</c:v>
                </c:pt>
                <c:pt idx="116">
                  <c:v>0.97</c:v>
                </c:pt>
                <c:pt idx="117">
                  <c:v>0.88</c:v>
                </c:pt>
                <c:pt idx="118">
                  <c:v>0.99</c:v>
                </c:pt>
                <c:pt idx="119">
                  <c:v>0.9</c:v>
                </c:pt>
                <c:pt idx="120">
                  <c:v>0.98</c:v>
                </c:pt>
                <c:pt idx="121">
                  <c:v>1.05</c:v>
                </c:pt>
                <c:pt idx="122">
                  <c:v>0.97</c:v>
                </c:pt>
                <c:pt idx="123">
                  <c:v>1.01</c:v>
                </c:pt>
                <c:pt idx="124">
                  <c:v>1.02</c:v>
                </c:pt>
                <c:pt idx="125">
                  <c:v>1.05</c:v>
                </c:pt>
                <c:pt idx="126">
                  <c:v>1.01</c:v>
                </c:pt>
                <c:pt idx="127">
                  <c:v>1.04</c:v>
                </c:pt>
                <c:pt idx="128">
                  <c:v>1.03</c:v>
                </c:pt>
                <c:pt idx="129">
                  <c:v>1.01</c:v>
                </c:pt>
                <c:pt idx="130">
                  <c:v>1.02</c:v>
                </c:pt>
                <c:pt idx="131">
                  <c:v>0.89</c:v>
                </c:pt>
                <c:pt idx="132">
                  <c:v>0.95</c:v>
                </c:pt>
                <c:pt idx="133">
                  <c:v>1</c:v>
                </c:pt>
                <c:pt idx="134">
                  <c:v>0.94</c:v>
                </c:pt>
                <c:pt idx="135">
                  <c:v>1.03</c:v>
                </c:pt>
                <c:pt idx="136">
                  <c:v>1</c:v>
                </c:pt>
                <c:pt idx="137">
                  <c:v>0.97</c:v>
                </c:pt>
                <c:pt idx="138">
                  <c:v>0.95</c:v>
                </c:pt>
                <c:pt idx="139">
                  <c:v>0.99</c:v>
                </c:pt>
                <c:pt idx="140">
                  <c:v>0.98</c:v>
                </c:pt>
                <c:pt idx="141">
                  <c:v>1</c:v>
                </c:pt>
                <c:pt idx="142">
                  <c:v>1.05</c:v>
                </c:pt>
                <c:pt idx="143">
                  <c:v>0.93</c:v>
                </c:pt>
                <c:pt idx="144">
                  <c:v>0.96</c:v>
                </c:pt>
                <c:pt idx="145">
                  <c:v>0.91</c:v>
                </c:pt>
                <c:pt idx="146">
                  <c:v>0.91</c:v>
                </c:pt>
                <c:pt idx="147">
                  <c:v>0.91</c:v>
                </c:pt>
                <c:pt idx="148">
                  <c:v>1.03</c:v>
                </c:pt>
                <c:pt idx="149">
                  <c:v>0.99</c:v>
                </c:pt>
                <c:pt idx="150">
                  <c:v>1.01</c:v>
                </c:pt>
                <c:pt idx="151">
                  <c:v>0.98</c:v>
                </c:pt>
                <c:pt idx="152">
                  <c:v>0.94</c:v>
                </c:pt>
                <c:pt idx="153">
                  <c:v>0.99</c:v>
                </c:pt>
                <c:pt idx="154">
                  <c:v>0.98</c:v>
                </c:pt>
                <c:pt idx="155">
                  <c:v>0.96</c:v>
                </c:pt>
                <c:pt idx="156">
                  <c:v>0.95</c:v>
                </c:pt>
                <c:pt idx="157">
                  <c:v>0.97</c:v>
                </c:pt>
                <c:pt idx="158">
                  <c:v>0.99</c:v>
                </c:pt>
                <c:pt idx="159">
                  <c:v>0.95</c:v>
                </c:pt>
                <c:pt idx="160">
                  <c:v>0.97</c:v>
                </c:pt>
                <c:pt idx="161">
                  <c:v>0.96</c:v>
                </c:pt>
                <c:pt idx="162">
                  <c:v>0.93</c:v>
                </c:pt>
                <c:pt idx="163">
                  <c:v>0.97</c:v>
                </c:pt>
                <c:pt idx="164">
                  <c:v>0.94</c:v>
                </c:pt>
                <c:pt idx="165">
                  <c:v>1</c:v>
                </c:pt>
                <c:pt idx="166">
                  <c:v>0.98</c:v>
                </c:pt>
              </c:numCache>
            </c:numRef>
          </c:val>
          <c:smooth val="0"/>
        </c:ser>
        <c:ser>
          <c:idx val="2"/>
          <c:order val="2"/>
          <c:tx>
            <c:strRef>
              <c:f>[課題提出エクセル.xlsx]全部!$D$1</c:f>
              <c:strCache>
                <c:ptCount val="1"/>
                <c:pt idx="0">
                  <c:v>C:福島西IC</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[課題提出エクセル.xlsx]全部!$D$2:$D$168</c:f>
              <c:numCache>
                <c:formatCode>General</c:formatCode>
                <c:ptCount val="167"/>
                <c:pt idx="6">
                  <c:v>9.01</c:v>
                </c:pt>
                <c:pt idx="7">
                  <c:v>4.92</c:v>
                </c:pt>
                <c:pt idx="8">
                  <c:v>5.34</c:v>
                </c:pt>
                <c:pt idx="9">
                  <c:v>4.32</c:v>
                </c:pt>
                <c:pt idx="10">
                  <c:v>2.95</c:v>
                </c:pt>
                <c:pt idx="11">
                  <c:v>2.78</c:v>
                </c:pt>
                <c:pt idx="12">
                  <c:v>2.39</c:v>
                </c:pt>
                <c:pt idx="13">
                  <c:v>2.5099999999999998</c:v>
                </c:pt>
                <c:pt idx="14">
                  <c:v>2.29</c:v>
                </c:pt>
                <c:pt idx="15">
                  <c:v>1.74</c:v>
                </c:pt>
                <c:pt idx="16">
                  <c:v>1.54</c:v>
                </c:pt>
                <c:pt idx="17">
                  <c:v>2.1800000000000002</c:v>
                </c:pt>
                <c:pt idx="18">
                  <c:v>1.95</c:v>
                </c:pt>
                <c:pt idx="19">
                  <c:v>1.76</c:v>
                </c:pt>
                <c:pt idx="20">
                  <c:v>1.89</c:v>
                </c:pt>
                <c:pt idx="21">
                  <c:v>1.55</c:v>
                </c:pt>
                <c:pt idx="22">
                  <c:v>1.36</c:v>
                </c:pt>
                <c:pt idx="23">
                  <c:v>1.27</c:v>
                </c:pt>
                <c:pt idx="24">
                  <c:v>1.36</c:v>
                </c:pt>
                <c:pt idx="25">
                  <c:v>1.04</c:v>
                </c:pt>
                <c:pt idx="26">
                  <c:v>1.0900000000000001</c:v>
                </c:pt>
                <c:pt idx="27">
                  <c:v>1.46</c:v>
                </c:pt>
                <c:pt idx="28">
                  <c:v>1.1299999999999999</c:v>
                </c:pt>
                <c:pt idx="29">
                  <c:v>1.36</c:v>
                </c:pt>
                <c:pt idx="30">
                  <c:v>0.95</c:v>
                </c:pt>
                <c:pt idx="31">
                  <c:v>1.1000000000000001</c:v>
                </c:pt>
                <c:pt idx="32">
                  <c:v>1</c:v>
                </c:pt>
                <c:pt idx="33">
                  <c:v>1.0900000000000001</c:v>
                </c:pt>
                <c:pt idx="34">
                  <c:v>1.1599999999999999</c:v>
                </c:pt>
                <c:pt idx="35">
                  <c:v>1.0900000000000001</c:v>
                </c:pt>
                <c:pt idx="36">
                  <c:v>0.9</c:v>
                </c:pt>
                <c:pt idx="37">
                  <c:v>0.91</c:v>
                </c:pt>
                <c:pt idx="38">
                  <c:v>1.18</c:v>
                </c:pt>
                <c:pt idx="39">
                  <c:v>0.83</c:v>
                </c:pt>
                <c:pt idx="40">
                  <c:v>0.73</c:v>
                </c:pt>
                <c:pt idx="41">
                  <c:v>0.92</c:v>
                </c:pt>
                <c:pt idx="42">
                  <c:v>1.06</c:v>
                </c:pt>
                <c:pt idx="43">
                  <c:v>0.76</c:v>
                </c:pt>
                <c:pt idx="44">
                  <c:v>0.99</c:v>
                </c:pt>
                <c:pt idx="45">
                  <c:v>0.9</c:v>
                </c:pt>
                <c:pt idx="46">
                  <c:v>1.05</c:v>
                </c:pt>
                <c:pt idx="47">
                  <c:v>0.76</c:v>
                </c:pt>
                <c:pt idx="48">
                  <c:v>0.85</c:v>
                </c:pt>
                <c:pt idx="49">
                  <c:v>0.87</c:v>
                </c:pt>
                <c:pt idx="50">
                  <c:v>1.01</c:v>
                </c:pt>
                <c:pt idx="51">
                  <c:v>1.1100000000000001</c:v>
                </c:pt>
                <c:pt idx="52">
                  <c:v>0.92</c:v>
                </c:pt>
                <c:pt idx="53">
                  <c:v>0.85</c:v>
                </c:pt>
                <c:pt idx="54">
                  <c:v>1.02</c:v>
                </c:pt>
                <c:pt idx="55">
                  <c:v>0.91</c:v>
                </c:pt>
                <c:pt idx="56">
                  <c:v>0.91</c:v>
                </c:pt>
                <c:pt idx="57">
                  <c:v>0.88</c:v>
                </c:pt>
                <c:pt idx="58">
                  <c:v>0.96</c:v>
                </c:pt>
                <c:pt idx="59">
                  <c:v>0.77</c:v>
                </c:pt>
                <c:pt idx="60">
                  <c:v>0.87</c:v>
                </c:pt>
                <c:pt idx="61">
                  <c:v>0.83</c:v>
                </c:pt>
                <c:pt idx="62">
                  <c:v>0.75</c:v>
                </c:pt>
                <c:pt idx="63">
                  <c:v>0.93</c:v>
                </c:pt>
                <c:pt idx="64">
                  <c:v>0.81</c:v>
                </c:pt>
                <c:pt idx="65">
                  <c:v>0.84</c:v>
                </c:pt>
                <c:pt idx="66">
                  <c:v>0.92</c:v>
                </c:pt>
                <c:pt idx="67">
                  <c:v>0.71</c:v>
                </c:pt>
                <c:pt idx="68">
                  <c:v>0.91</c:v>
                </c:pt>
                <c:pt idx="69">
                  <c:v>0.61</c:v>
                </c:pt>
                <c:pt idx="70">
                  <c:v>0.94</c:v>
                </c:pt>
                <c:pt idx="71">
                  <c:v>0.99</c:v>
                </c:pt>
                <c:pt idx="72">
                  <c:v>0.93</c:v>
                </c:pt>
                <c:pt idx="73">
                  <c:v>0.68</c:v>
                </c:pt>
                <c:pt idx="74">
                  <c:v>0.7</c:v>
                </c:pt>
                <c:pt idx="75">
                  <c:v>0.96</c:v>
                </c:pt>
                <c:pt idx="76">
                  <c:v>0.99</c:v>
                </c:pt>
                <c:pt idx="77">
                  <c:v>0.62</c:v>
                </c:pt>
                <c:pt idx="78">
                  <c:v>0.71</c:v>
                </c:pt>
                <c:pt idx="79">
                  <c:v>0.76</c:v>
                </c:pt>
                <c:pt idx="80">
                  <c:v>0.78</c:v>
                </c:pt>
                <c:pt idx="81">
                  <c:v>0.65</c:v>
                </c:pt>
                <c:pt idx="82">
                  <c:v>0.71</c:v>
                </c:pt>
                <c:pt idx="83">
                  <c:v>0.6</c:v>
                </c:pt>
                <c:pt idx="84">
                  <c:v>0.6</c:v>
                </c:pt>
                <c:pt idx="85">
                  <c:v>0.55000000000000004</c:v>
                </c:pt>
                <c:pt idx="86">
                  <c:v>0.54</c:v>
                </c:pt>
                <c:pt idx="87">
                  <c:v>0.7</c:v>
                </c:pt>
                <c:pt idx="88">
                  <c:v>0.69</c:v>
                </c:pt>
                <c:pt idx="89">
                  <c:v>0.62</c:v>
                </c:pt>
                <c:pt idx="90">
                  <c:v>0.64</c:v>
                </c:pt>
                <c:pt idx="91">
                  <c:v>0.68</c:v>
                </c:pt>
                <c:pt idx="92">
                  <c:v>0.56000000000000005</c:v>
                </c:pt>
                <c:pt idx="93">
                  <c:v>0.62</c:v>
                </c:pt>
                <c:pt idx="94">
                  <c:v>0.7</c:v>
                </c:pt>
                <c:pt idx="95">
                  <c:v>0.61</c:v>
                </c:pt>
                <c:pt idx="96">
                  <c:v>0.56999999999999995</c:v>
                </c:pt>
                <c:pt idx="97">
                  <c:v>0.48</c:v>
                </c:pt>
                <c:pt idx="98">
                  <c:v>0.56000000000000005</c:v>
                </c:pt>
                <c:pt idx="99">
                  <c:v>0.5</c:v>
                </c:pt>
                <c:pt idx="100">
                  <c:v>0.55000000000000004</c:v>
                </c:pt>
                <c:pt idx="101">
                  <c:v>0.6</c:v>
                </c:pt>
                <c:pt idx="102">
                  <c:v>0.6</c:v>
                </c:pt>
                <c:pt idx="103">
                  <c:v>0.68</c:v>
                </c:pt>
                <c:pt idx="104">
                  <c:v>0.62</c:v>
                </c:pt>
                <c:pt idx="105">
                  <c:v>0.71</c:v>
                </c:pt>
                <c:pt idx="106">
                  <c:v>0.53</c:v>
                </c:pt>
                <c:pt idx="107">
                  <c:v>0.64</c:v>
                </c:pt>
                <c:pt idx="108">
                  <c:v>0.64</c:v>
                </c:pt>
                <c:pt idx="109">
                  <c:v>0.6</c:v>
                </c:pt>
                <c:pt idx="110">
                  <c:v>0.49</c:v>
                </c:pt>
                <c:pt idx="111">
                  <c:v>0.52</c:v>
                </c:pt>
                <c:pt idx="112">
                  <c:v>0.56000000000000005</c:v>
                </c:pt>
                <c:pt idx="113">
                  <c:v>0.51</c:v>
                </c:pt>
                <c:pt idx="114">
                  <c:v>0.67</c:v>
                </c:pt>
                <c:pt idx="115">
                  <c:v>0.66</c:v>
                </c:pt>
                <c:pt idx="116">
                  <c:v>0.64</c:v>
                </c:pt>
                <c:pt idx="117">
                  <c:v>0.68</c:v>
                </c:pt>
                <c:pt idx="118">
                  <c:v>0.62</c:v>
                </c:pt>
                <c:pt idx="119">
                  <c:v>0.52</c:v>
                </c:pt>
                <c:pt idx="120">
                  <c:v>0.52</c:v>
                </c:pt>
                <c:pt idx="121">
                  <c:v>0.53</c:v>
                </c:pt>
                <c:pt idx="122">
                  <c:v>0.63</c:v>
                </c:pt>
                <c:pt idx="123">
                  <c:v>0.53</c:v>
                </c:pt>
                <c:pt idx="124">
                  <c:v>0.51</c:v>
                </c:pt>
                <c:pt idx="125">
                  <c:v>0.46</c:v>
                </c:pt>
                <c:pt idx="126">
                  <c:v>0.5</c:v>
                </c:pt>
                <c:pt idx="127">
                  <c:v>0.51</c:v>
                </c:pt>
                <c:pt idx="128">
                  <c:v>0.68</c:v>
                </c:pt>
                <c:pt idx="129">
                  <c:v>0.68</c:v>
                </c:pt>
                <c:pt idx="130">
                  <c:v>0.67</c:v>
                </c:pt>
                <c:pt idx="131">
                  <c:v>0.65</c:v>
                </c:pt>
                <c:pt idx="132">
                  <c:v>0.57999999999999996</c:v>
                </c:pt>
                <c:pt idx="133">
                  <c:v>0.55000000000000004</c:v>
                </c:pt>
                <c:pt idx="134">
                  <c:v>0.62</c:v>
                </c:pt>
                <c:pt idx="135">
                  <c:v>0.65</c:v>
                </c:pt>
                <c:pt idx="136">
                  <c:v>0.54</c:v>
                </c:pt>
                <c:pt idx="137">
                  <c:v>0.45</c:v>
                </c:pt>
                <c:pt idx="138">
                  <c:v>0.47</c:v>
                </c:pt>
                <c:pt idx="139">
                  <c:v>0.46</c:v>
                </c:pt>
                <c:pt idx="140">
                  <c:v>0.46</c:v>
                </c:pt>
                <c:pt idx="141">
                  <c:v>0.65</c:v>
                </c:pt>
                <c:pt idx="142">
                  <c:v>0.51</c:v>
                </c:pt>
                <c:pt idx="144">
                  <c:v>0.53</c:v>
                </c:pt>
                <c:pt idx="145">
                  <c:v>0.66</c:v>
                </c:pt>
                <c:pt idx="146">
                  <c:v>0.54</c:v>
                </c:pt>
                <c:pt idx="147">
                  <c:v>0.52</c:v>
                </c:pt>
                <c:pt idx="148">
                  <c:v>0.52</c:v>
                </c:pt>
                <c:pt idx="149">
                  <c:v>0.59</c:v>
                </c:pt>
                <c:pt idx="150">
                  <c:v>0.55000000000000004</c:v>
                </c:pt>
                <c:pt idx="151">
                  <c:v>0.47</c:v>
                </c:pt>
                <c:pt idx="152">
                  <c:v>0.5</c:v>
                </c:pt>
                <c:pt idx="153">
                  <c:v>0.53</c:v>
                </c:pt>
                <c:pt idx="154">
                  <c:v>0.48</c:v>
                </c:pt>
                <c:pt idx="155">
                  <c:v>0.62</c:v>
                </c:pt>
                <c:pt idx="156">
                  <c:v>0.64</c:v>
                </c:pt>
                <c:pt idx="157">
                  <c:v>0.6</c:v>
                </c:pt>
                <c:pt idx="158">
                  <c:v>0.61</c:v>
                </c:pt>
                <c:pt idx="159">
                  <c:v>0.62</c:v>
                </c:pt>
                <c:pt idx="160">
                  <c:v>0.56999999999999995</c:v>
                </c:pt>
                <c:pt idx="161">
                  <c:v>0.56999999999999995</c:v>
                </c:pt>
                <c:pt idx="162">
                  <c:v>0.56000000000000005</c:v>
                </c:pt>
                <c:pt idx="163">
                  <c:v>0.56000000000000005</c:v>
                </c:pt>
                <c:pt idx="164">
                  <c:v>0.48</c:v>
                </c:pt>
                <c:pt idx="165">
                  <c:v>0.51</c:v>
                </c:pt>
                <c:pt idx="166">
                  <c:v>0.45</c:v>
                </c:pt>
              </c:numCache>
            </c:numRef>
          </c:val>
          <c:smooth val="0"/>
        </c:ser>
        <c:ser>
          <c:idx val="3"/>
          <c:order val="3"/>
          <c:tx>
            <c:strRef>
              <c:f>[課題提出エクセル.xlsx]全部!$E$1</c:f>
              <c:strCache>
                <c:ptCount val="1"/>
                <c:pt idx="0">
                  <c:v>D:福島自治研修</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[課題提出エクセル.xlsx]全部!$E$2:$E$168</c:f>
              <c:numCache>
                <c:formatCode>General</c:formatCode>
                <c:ptCount val="167"/>
                <c:pt idx="6">
                  <c:v>2.94</c:v>
                </c:pt>
                <c:pt idx="7">
                  <c:v>2.34</c:v>
                </c:pt>
                <c:pt idx="8">
                  <c:v>2.27</c:v>
                </c:pt>
                <c:pt idx="9">
                  <c:v>1.5</c:v>
                </c:pt>
                <c:pt idx="10">
                  <c:v>1.62</c:v>
                </c:pt>
                <c:pt idx="11">
                  <c:v>1.43</c:v>
                </c:pt>
                <c:pt idx="12">
                  <c:v>1.23</c:v>
                </c:pt>
                <c:pt idx="13">
                  <c:v>1.21</c:v>
                </c:pt>
                <c:pt idx="14">
                  <c:v>0.95</c:v>
                </c:pt>
                <c:pt idx="15">
                  <c:v>0.83</c:v>
                </c:pt>
                <c:pt idx="16">
                  <c:v>0.8</c:v>
                </c:pt>
                <c:pt idx="17">
                  <c:v>0.77</c:v>
                </c:pt>
                <c:pt idx="18">
                  <c:v>0.72</c:v>
                </c:pt>
                <c:pt idx="19">
                  <c:v>0.67</c:v>
                </c:pt>
                <c:pt idx="20">
                  <c:v>0.64</c:v>
                </c:pt>
                <c:pt idx="21">
                  <c:v>0.64</c:v>
                </c:pt>
                <c:pt idx="22">
                  <c:v>0.67</c:v>
                </c:pt>
                <c:pt idx="23">
                  <c:v>0.67</c:v>
                </c:pt>
                <c:pt idx="24">
                  <c:v>0.5</c:v>
                </c:pt>
                <c:pt idx="25">
                  <c:v>0.56999999999999995</c:v>
                </c:pt>
                <c:pt idx="26">
                  <c:v>0.56999999999999995</c:v>
                </c:pt>
                <c:pt idx="27">
                  <c:v>0.68</c:v>
                </c:pt>
                <c:pt idx="28">
                  <c:v>0.59</c:v>
                </c:pt>
                <c:pt idx="29">
                  <c:v>0.48</c:v>
                </c:pt>
                <c:pt idx="30">
                  <c:v>0.44</c:v>
                </c:pt>
                <c:pt idx="31">
                  <c:v>0.5</c:v>
                </c:pt>
                <c:pt idx="32">
                  <c:v>0.49</c:v>
                </c:pt>
                <c:pt idx="33">
                  <c:v>0.48</c:v>
                </c:pt>
                <c:pt idx="34">
                  <c:v>0.53</c:v>
                </c:pt>
                <c:pt idx="35">
                  <c:v>0.44</c:v>
                </c:pt>
                <c:pt idx="36">
                  <c:v>0.46</c:v>
                </c:pt>
                <c:pt idx="37">
                  <c:v>0.44</c:v>
                </c:pt>
                <c:pt idx="38">
                  <c:v>0.59</c:v>
                </c:pt>
                <c:pt idx="39">
                  <c:v>0.46</c:v>
                </c:pt>
                <c:pt idx="40">
                  <c:v>0.46</c:v>
                </c:pt>
                <c:pt idx="41">
                  <c:v>0.47</c:v>
                </c:pt>
                <c:pt idx="42">
                  <c:v>0.43</c:v>
                </c:pt>
                <c:pt idx="43">
                  <c:v>0.4</c:v>
                </c:pt>
                <c:pt idx="44">
                  <c:v>0.49</c:v>
                </c:pt>
                <c:pt idx="45">
                  <c:v>0.45</c:v>
                </c:pt>
                <c:pt idx="46">
                  <c:v>0.44</c:v>
                </c:pt>
                <c:pt idx="47">
                  <c:v>0.37</c:v>
                </c:pt>
                <c:pt idx="48">
                  <c:v>0.45</c:v>
                </c:pt>
                <c:pt idx="49">
                  <c:v>0.4</c:v>
                </c:pt>
                <c:pt idx="50">
                  <c:v>0.48</c:v>
                </c:pt>
                <c:pt idx="51">
                  <c:v>0.51</c:v>
                </c:pt>
                <c:pt idx="52">
                  <c:v>0.45</c:v>
                </c:pt>
                <c:pt idx="53">
                  <c:v>0.45</c:v>
                </c:pt>
                <c:pt idx="54">
                  <c:v>0.46</c:v>
                </c:pt>
                <c:pt idx="55">
                  <c:v>0.43</c:v>
                </c:pt>
                <c:pt idx="56">
                  <c:v>0.39</c:v>
                </c:pt>
                <c:pt idx="57">
                  <c:v>0.43</c:v>
                </c:pt>
                <c:pt idx="58">
                  <c:v>0.37</c:v>
                </c:pt>
                <c:pt idx="59">
                  <c:v>0.35</c:v>
                </c:pt>
                <c:pt idx="60">
                  <c:v>0.41</c:v>
                </c:pt>
                <c:pt idx="61">
                  <c:v>0.44</c:v>
                </c:pt>
                <c:pt idx="62">
                  <c:v>0.41</c:v>
                </c:pt>
                <c:pt idx="63">
                  <c:v>0.38</c:v>
                </c:pt>
                <c:pt idx="64">
                  <c:v>0.42</c:v>
                </c:pt>
                <c:pt idx="65">
                  <c:v>0.39</c:v>
                </c:pt>
                <c:pt idx="66">
                  <c:v>0.42</c:v>
                </c:pt>
                <c:pt idx="67">
                  <c:v>0.41</c:v>
                </c:pt>
                <c:pt idx="68">
                  <c:v>0.45</c:v>
                </c:pt>
                <c:pt idx="69">
                  <c:v>0.48</c:v>
                </c:pt>
                <c:pt idx="70">
                  <c:v>0.38</c:v>
                </c:pt>
                <c:pt idx="71">
                  <c:v>0.43</c:v>
                </c:pt>
                <c:pt idx="72">
                  <c:v>0.36</c:v>
                </c:pt>
                <c:pt idx="73">
                  <c:v>0.43</c:v>
                </c:pt>
                <c:pt idx="74">
                  <c:v>0.42</c:v>
                </c:pt>
                <c:pt idx="75">
                  <c:v>0.45</c:v>
                </c:pt>
                <c:pt idx="76">
                  <c:v>0.47</c:v>
                </c:pt>
                <c:pt idx="77">
                  <c:v>0.39</c:v>
                </c:pt>
                <c:pt idx="78">
                  <c:v>0.47</c:v>
                </c:pt>
                <c:pt idx="79">
                  <c:v>0.38</c:v>
                </c:pt>
                <c:pt idx="80">
                  <c:v>0.5</c:v>
                </c:pt>
                <c:pt idx="81">
                  <c:v>0.41</c:v>
                </c:pt>
                <c:pt idx="82">
                  <c:v>0.4</c:v>
                </c:pt>
                <c:pt idx="83">
                  <c:v>0.38</c:v>
                </c:pt>
                <c:pt idx="84">
                  <c:v>0.41</c:v>
                </c:pt>
                <c:pt idx="85">
                  <c:v>0.44</c:v>
                </c:pt>
                <c:pt idx="86">
                  <c:v>0.44</c:v>
                </c:pt>
                <c:pt idx="87">
                  <c:v>0.39</c:v>
                </c:pt>
                <c:pt idx="88">
                  <c:v>0.39</c:v>
                </c:pt>
                <c:pt idx="89">
                  <c:v>0.36</c:v>
                </c:pt>
                <c:pt idx="90">
                  <c:v>0.39</c:v>
                </c:pt>
                <c:pt idx="91">
                  <c:v>0.37</c:v>
                </c:pt>
                <c:pt idx="92">
                  <c:v>0.41</c:v>
                </c:pt>
                <c:pt idx="93">
                  <c:v>0.41</c:v>
                </c:pt>
                <c:pt idx="94">
                  <c:v>0.42</c:v>
                </c:pt>
                <c:pt idx="95">
                  <c:v>0.42</c:v>
                </c:pt>
                <c:pt idx="96">
                  <c:v>0.43</c:v>
                </c:pt>
                <c:pt idx="97">
                  <c:v>0.39</c:v>
                </c:pt>
                <c:pt idx="98">
                  <c:v>0.4</c:v>
                </c:pt>
                <c:pt idx="99">
                  <c:v>0.39</c:v>
                </c:pt>
                <c:pt idx="100">
                  <c:v>0.42</c:v>
                </c:pt>
                <c:pt idx="101">
                  <c:v>0.36</c:v>
                </c:pt>
                <c:pt idx="102">
                  <c:v>0.35</c:v>
                </c:pt>
                <c:pt idx="103">
                  <c:v>0.36</c:v>
                </c:pt>
                <c:pt idx="104">
                  <c:v>0.38</c:v>
                </c:pt>
                <c:pt idx="105">
                  <c:v>0.37</c:v>
                </c:pt>
                <c:pt idx="106">
                  <c:v>0.4</c:v>
                </c:pt>
                <c:pt idx="107">
                  <c:v>0.4</c:v>
                </c:pt>
                <c:pt idx="108">
                  <c:v>0.4</c:v>
                </c:pt>
                <c:pt idx="109">
                  <c:v>0.4</c:v>
                </c:pt>
                <c:pt idx="110">
                  <c:v>0.38</c:v>
                </c:pt>
                <c:pt idx="111">
                  <c:v>0.39</c:v>
                </c:pt>
                <c:pt idx="112">
                  <c:v>0.4</c:v>
                </c:pt>
                <c:pt idx="113">
                  <c:v>0.41</c:v>
                </c:pt>
                <c:pt idx="114">
                  <c:v>0.36</c:v>
                </c:pt>
                <c:pt idx="115">
                  <c:v>0.36</c:v>
                </c:pt>
                <c:pt idx="116">
                  <c:v>0.36</c:v>
                </c:pt>
                <c:pt idx="117">
                  <c:v>0.37</c:v>
                </c:pt>
                <c:pt idx="118">
                  <c:v>0.4</c:v>
                </c:pt>
                <c:pt idx="119">
                  <c:v>0.39</c:v>
                </c:pt>
                <c:pt idx="120">
                  <c:v>0.41</c:v>
                </c:pt>
                <c:pt idx="121">
                  <c:v>0.39</c:v>
                </c:pt>
                <c:pt idx="122">
                  <c:v>0.39</c:v>
                </c:pt>
                <c:pt idx="123">
                  <c:v>0.39</c:v>
                </c:pt>
                <c:pt idx="124">
                  <c:v>0.39</c:v>
                </c:pt>
                <c:pt idx="125">
                  <c:v>0.4</c:v>
                </c:pt>
                <c:pt idx="126">
                  <c:v>0.39</c:v>
                </c:pt>
                <c:pt idx="127">
                  <c:v>0.41</c:v>
                </c:pt>
                <c:pt idx="128">
                  <c:v>0.36</c:v>
                </c:pt>
                <c:pt idx="129">
                  <c:v>0.36</c:v>
                </c:pt>
                <c:pt idx="130">
                  <c:v>0.36</c:v>
                </c:pt>
                <c:pt idx="131">
                  <c:v>0.35</c:v>
                </c:pt>
                <c:pt idx="132">
                  <c:v>0.35</c:v>
                </c:pt>
                <c:pt idx="133">
                  <c:v>0.39</c:v>
                </c:pt>
                <c:pt idx="134">
                  <c:v>0.4</c:v>
                </c:pt>
                <c:pt idx="135">
                  <c:v>0.39</c:v>
                </c:pt>
                <c:pt idx="136">
                  <c:v>0.39</c:v>
                </c:pt>
                <c:pt idx="137">
                  <c:v>0.39</c:v>
                </c:pt>
                <c:pt idx="138">
                  <c:v>0.4</c:v>
                </c:pt>
                <c:pt idx="139">
                  <c:v>0.38</c:v>
                </c:pt>
                <c:pt idx="140">
                  <c:v>0.39</c:v>
                </c:pt>
                <c:pt idx="141">
                  <c:v>0.35</c:v>
                </c:pt>
                <c:pt idx="142">
                  <c:v>0.28000000000000003</c:v>
                </c:pt>
                <c:pt idx="144">
                  <c:v>0.34</c:v>
                </c:pt>
                <c:pt idx="145">
                  <c:v>0.36</c:v>
                </c:pt>
                <c:pt idx="146">
                  <c:v>0.4</c:v>
                </c:pt>
                <c:pt idx="147">
                  <c:v>0.4</c:v>
                </c:pt>
                <c:pt idx="148">
                  <c:v>0.4</c:v>
                </c:pt>
                <c:pt idx="149">
                  <c:v>0.4</c:v>
                </c:pt>
                <c:pt idx="150">
                  <c:v>0.38</c:v>
                </c:pt>
                <c:pt idx="151">
                  <c:v>0.37</c:v>
                </c:pt>
                <c:pt idx="152">
                  <c:v>0.36</c:v>
                </c:pt>
                <c:pt idx="153">
                  <c:v>0.35</c:v>
                </c:pt>
                <c:pt idx="154">
                  <c:v>0.36</c:v>
                </c:pt>
                <c:pt idx="155">
                  <c:v>0.37</c:v>
                </c:pt>
                <c:pt idx="156">
                  <c:v>0.36</c:v>
                </c:pt>
                <c:pt idx="157">
                  <c:v>0.36</c:v>
                </c:pt>
                <c:pt idx="158">
                  <c:v>0.36</c:v>
                </c:pt>
                <c:pt idx="159">
                  <c:v>0.37</c:v>
                </c:pt>
                <c:pt idx="160">
                  <c:v>0.39</c:v>
                </c:pt>
                <c:pt idx="161">
                  <c:v>0.37</c:v>
                </c:pt>
                <c:pt idx="162">
                  <c:v>0.38</c:v>
                </c:pt>
                <c:pt idx="163">
                  <c:v>0.37</c:v>
                </c:pt>
                <c:pt idx="164">
                  <c:v>0.37</c:v>
                </c:pt>
                <c:pt idx="165">
                  <c:v>0.37</c:v>
                </c:pt>
                <c:pt idx="166">
                  <c:v>0.37</c:v>
                </c:pt>
              </c:numCache>
            </c:numRef>
          </c:val>
          <c:smooth val="0"/>
        </c:ser>
        <c:ser>
          <c:idx val="4"/>
          <c:order val="4"/>
          <c:tx>
            <c:strRef>
              <c:f>[課題提出エクセル.xlsx]全部!$F$1</c:f>
              <c:strCache>
                <c:ptCount val="1"/>
                <c:pt idx="0">
                  <c:v>E：果樹研究所</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[課題提出エクセル.xlsx]全部!$F$2:$F$168</c:f>
              <c:numCache>
                <c:formatCode>General</c:formatCode>
                <c:ptCount val="167"/>
                <c:pt idx="6">
                  <c:v>7.3</c:v>
                </c:pt>
                <c:pt idx="7">
                  <c:v>6.52</c:v>
                </c:pt>
                <c:pt idx="8">
                  <c:v>5.41</c:v>
                </c:pt>
                <c:pt idx="9">
                  <c:v>4.4800000000000004</c:v>
                </c:pt>
                <c:pt idx="10">
                  <c:v>4.1500000000000004</c:v>
                </c:pt>
                <c:pt idx="11">
                  <c:v>3.42</c:v>
                </c:pt>
                <c:pt idx="12">
                  <c:v>2.83</c:v>
                </c:pt>
                <c:pt idx="13">
                  <c:v>2.67</c:v>
                </c:pt>
                <c:pt idx="14">
                  <c:v>2.17</c:v>
                </c:pt>
                <c:pt idx="15">
                  <c:v>2.0299999999999998</c:v>
                </c:pt>
                <c:pt idx="16">
                  <c:v>1.94</c:v>
                </c:pt>
                <c:pt idx="17">
                  <c:v>1.73</c:v>
                </c:pt>
                <c:pt idx="18">
                  <c:v>1.6</c:v>
                </c:pt>
                <c:pt idx="19">
                  <c:v>1.57</c:v>
                </c:pt>
                <c:pt idx="20">
                  <c:v>1.52</c:v>
                </c:pt>
                <c:pt idx="21">
                  <c:v>1.41</c:v>
                </c:pt>
                <c:pt idx="22">
                  <c:v>1.5</c:v>
                </c:pt>
                <c:pt idx="23">
                  <c:v>1.25</c:v>
                </c:pt>
                <c:pt idx="24">
                  <c:v>1.19</c:v>
                </c:pt>
                <c:pt idx="25">
                  <c:v>1.31</c:v>
                </c:pt>
                <c:pt idx="26">
                  <c:v>1.46</c:v>
                </c:pt>
                <c:pt idx="27">
                  <c:v>1.2</c:v>
                </c:pt>
                <c:pt idx="28">
                  <c:v>1.19</c:v>
                </c:pt>
                <c:pt idx="29">
                  <c:v>1.2</c:v>
                </c:pt>
                <c:pt idx="30">
                  <c:v>1.1000000000000001</c:v>
                </c:pt>
                <c:pt idx="31">
                  <c:v>1.17</c:v>
                </c:pt>
                <c:pt idx="32">
                  <c:v>1.55</c:v>
                </c:pt>
                <c:pt idx="33">
                  <c:v>1.05</c:v>
                </c:pt>
                <c:pt idx="34">
                  <c:v>1.05</c:v>
                </c:pt>
                <c:pt idx="35">
                  <c:v>1.05</c:v>
                </c:pt>
                <c:pt idx="36">
                  <c:v>1.18</c:v>
                </c:pt>
                <c:pt idx="37">
                  <c:v>1.07</c:v>
                </c:pt>
                <c:pt idx="38">
                  <c:v>1.03</c:v>
                </c:pt>
                <c:pt idx="39">
                  <c:v>1.76</c:v>
                </c:pt>
                <c:pt idx="40">
                  <c:v>1.22</c:v>
                </c:pt>
                <c:pt idx="41">
                  <c:v>0.91</c:v>
                </c:pt>
                <c:pt idx="42">
                  <c:v>1</c:v>
                </c:pt>
                <c:pt idx="43">
                  <c:v>0.96</c:v>
                </c:pt>
                <c:pt idx="44">
                  <c:v>0.85</c:v>
                </c:pt>
                <c:pt idx="45">
                  <c:v>0.94</c:v>
                </c:pt>
                <c:pt idx="46">
                  <c:v>0.91</c:v>
                </c:pt>
                <c:pt idx="47">
                  <c:v>0.95</c:v>
                </c:pt>
                <c:pt idx="48">
                  <c:v>0.85</c:v>
                </c:pt>
                <c:pt idx="49">
                  <c:v>0.97</c:v>
                </c:pt>
                <c:pt idx="50">
                  <c:v>0.84</c:v>
                </c:pt>
                <c:pt idx="51">
                  <c:v>0.94</c:v>
                </c:pt>
                <c:pt idx="52">
                  <c:v>1.01</c:v>
                </c:pt>
                <c:pt idx="53">
                  <c:v>0.86</c:v>
                </c:pt>
                <c:pt idx="54">
                  <c:v>0.87</c:v>
                </c:pt>
                <c:pt idx="55">
                  <c:v>0.87</c:v>
                </c:pt>
                <c:pt idx="56">
                  <c:v>0.79</c:v>
                </c:pt>
                <c:pt idx="57">
                  <c:v>0.85</c:v>
                </c:pt>
                <c:pt idx="58">
                  <c:v>0.9</c:v>
                </c:pt>
                <c:pt idx="59">
                  <c:v>0.85</c:v>
                </c:pt>
                <c:pt idx="60">
                  <c:v>0.82</c:v>
                </c:pt>
                <c:pt idx="61">
                  <c:v>0.81</c:v>
                </c:pt>
                <c:pt idx="62">
                  <c:v>0.84</c:v>
                </c:pt>
                <c:pt idx="63">
                  <c:v>0.82</c:v>
                </c:pt>
                <c:pt idx="64">
                  <c:v>0.74</c:v>
                </c:pt>
                <c:pt idx="65">
                  <c:v>0.77</c:v>
                </c:pt>
                <c:pt idx="66">
                  <c:v>0.8</c:v>
                </c:pt>
                <c:pt idx="67">
                  <c:v>1.45</c:v>
                </c:pt>
                <c:pt idx="68">
                  <c:v>0.79</c:v>
                </c:pt>
                <c:pt idx="69">
                  <c:v>0.78</c:v>
                </c:pt>
                <c:pt idx="70">
                  <c:v>0.83</c:v>
                </c:pt>
                <c:pt idx="71">
                  <c:v>0.82</c:v>
                </c:pt>
                <c:pt idx="72">
                  <c:v>0.78</c:v>
                </c:pt>
                <c:pt idx="73">
                  <c:v>0.78</c:v>
                </c:pt>
                <c:pt idx="74">
                  <c:v>0.79</c:v>
                </c:pt>
                <c:pt idx="75">
                  <c:v>0.81</c:v>
                </c:pt>
                <c:pt idx="76">
                  <c:v>0.77</c:v>
                </c:pt>
                <c:pt idx="77">
                  <c:v>0.78</c:v>
                </c:pt>
                <c:pt idx="78">
                  <c:v>0.79</c:v>
                </c:pt>
                <c:pt idx="79">
                  <c:v>0.79</c:v>
                </c:pt>
                <c:pt idx="80">
                  <c:v>0.67</c:v>
                </c:pt>
                <c:pt idx="81">
                  <c:v>0.76</c:v>
                </c:pt>
                <c:pt idx="82">
                  <c:v>0.8</c:v>
                </c:pt>
                <c:pt idx="83">
                  <c:v>0.74</c:v>
                </c:pt>
                <c:pt idx="84">
                  <c:v>0.72</c:v>
                </c:pt>
                <c:pt idx="85">
                  <c:v>0.74</c:v>
                </c:pt>
                <c:pt idx="86">
                  <c:v>0.73</c:v>
                </c:pt>
                <c:pt idx="87">
                  <c:v>0.78</c:v>
                </c:pt>
                <c:pt idx="88">
                  <c:v>0.76</c:v>
                </c:pt>
                <c:pt idx="89">
                  <c:v>0.76</c:v>
                </c:pt>
                <c:pt idx="90">
                  <c:v>0.79</c:v>
                </c:pt>
                <c:pt idx="91">
                  <c:v>0.77</c:v>
                </c:pt>
                <c:pt idx="92">
                  <c:v>0.75</c:v>
                </c:pt>
                <c:pt idx="93">
                  <c:v>0.74</c:v>
                </c:pt>
                <c:pt idx="94">
                  <c:v>0.77</c:v>
                </c:pt>
                <c:pt idx="95">
                  <c:v>0.76</c:v>
                </c:pt>
                <c:pt idx="96">
                  <c:v>0.75</c:v>
                </c:pt>
                <c:pt idx="97">
                  <c:v>0.71</c:v>
                </c:pt>
                <c:pt idx="98">
                  <c:v>0.74</c:v>
                </c:pt>
                <c:pt idx="99">
                  <c:v>0.69</c:v>
                </c:pt>
                <c:pt idx="100">
                  <c:v>0.71</c:v>
                </c:pt>
                <c:pt idx="101">
                  <c:v>0.75</c:v>
                </c:pt>
                <c:pt idx="102">
                  <c:v>0.74</c:v>
                </c:pt>
                <c:pt idx="103">
                  <c:v>0.71</c:v>
                </c:pt>
                <c:pt idx="104">
                  <c:v>0.7</c:v>
                </c:pt>
                <c:pt idx="105">
                  <c:v>0.73</c:v>
                </c:pt>
                <c:pt idx="106">
                  <c:v>0.69</c:v>
                </c:pt>
                <c:pt idx="107">
                  <c:v>0.69</c:v>
                </c:pt>
                <c:pt idx="108">
                  <c:v>0.7</c:v>
                </c:pt>
                <c:pt idx="109">
                  <c:v>0.71</c:v>
                </c:pt>
                <c:pt idx="110">
                  <c:v>0.64</c:v>
                </c:pt>
                <c:pt idx="111">
                  <c:v>0.67</c:v>
                </c:pt>
                <c:pt idx="112">
                  <c:v>0.71</c:v>
                </c:pt>
                <c:pt idx="113">
                  <c:v>0.66</c:v>
                </c:pt>
                <c:pt idx="114">
                  <c:v>0.68</c:v>
                </c:pt>
                <c:pt idx="115">
                  <c:v>0.7</c:v>
                </c:pt>
                <c:pt idx="116">
                  <c:v>0.68</c:v>
                </c:pt>
                <c:pt idx="117">
                  <c:v>0.7</c:v>
                </c:pt>
                <c:pt idx="118">
                  <c:v>0.68</c:v>
                </c:pt>
                <c:pt idx="119">
                  <c:v>0.68</c:v>
                </c:pt>
                <c:pt idx="120">
                  <c:v>0.68</c:v>
                </c:pt>
                <c:pt idx="121">
                  <c:v>0.66</c:v>
                </c:pt>
                <c:pt idx="122">
                  <c:v>0.67</c:v>
                </c:pt>
                <c:pt idx="123">
                  <c:v>0.66</c:v>
                </c:pt>
                <c:pt idx="124">
                  <c:v>0.66</c:v>
                </c:pt>
                <c:pt idx="125">
                  <c:v>0.67</c:v>
                </c:pt>
                <c:pt idx="126">
                  <c:v>0.64</c:v>
                </c:pt>
                <c:pt idx="127">
                  <c:v>0.64</c:v>
                </c:pt>
                <c:pt idx="128">
                  <c:v>0.67</c:v>
                </c:pt>
                <c:pt idx="129">
                  <c:v>0.68</c:v>
                </c:pt>
                <c:pt idx="130">
                  <c:v>0.68</c:v>
                </c:pt>
                <c:pt idx="131">
                  <c:v>0.68</c:v>
                </c:pt>
                <c:pt idx="132">
                  <c:v>0.67</c:v>
                </c:pt>
                <c:pt idx="133">
                  <c:v>0.68</c:v>
                </c:pt>
                <c:pt idx="134">
                  <c:v>0.65</c:v>
                </c:pt>
                <c:pt idx="135">
                  <c:v>0.66</c:v>
                </c:pt>
                <c:pt idx="136">
                  <c:v>0.68</c:v>
                </c:pt>
                <c:pt idx="137">
                  <c:v>0.64</c:v>
                </c:pt>
                <c:pt idx="138">
                  <c:v>0.64</c:v>
                </c:pt>
                <c:pt idx="139">
                  <c:v>0.64</c:v>
                </c:pt>
                <c:pt idx="140">
                  <c:v>0.62</c:v>
                </c:pt>
                <c:pt idx="141">
                  <c:v>0.64</c:v>
                </c:pt>
                <c:pt idx="142">
                  <c:v>0.5</c:v>
                </c:pt>
                <c:pt idx="144">
                  <c:v>0.62</c:v>
                </c:pt>
                <c:pt idx="145">
                  <c:v>0.68</c:v>
                </c:pt>
                <c:pt idx="146">
                  <c:v>0.69</c:v>
                </c:pt>
                <c:pt idx="147">
                  <c:v>0.67</c:v>
                </c:pt>
                <c:pt idx="148">
                  <c:v>0.65</c:v>
                </c:pt>
                <c:pt idx="149">
                  <c:v>0.66</c:v>
                </c:pt>
                <c:pt idx="150">
                  <c:v>0.63</c:v>
                </c:pt>
                <c:pt idx="151">
                  <c:v>0.64</c:v>
                </c:pt>
                <c:pt idx="152">
                  <c:v>0.64</c:v>
                </c:pt>
                <c:pt idx="153">
                  <c:v>0.64</c:v>
                </c:pt>
                <c:pt idx="154">
                  <c:v>0.64</c:v>
                </c:pt>
                <c:pt idx="155">
                  <c:v>0.67</c:v>
                </c:pt>
                <c:pt idx="156">
                  <c:v>0.66</c:v>
                </c:pt>
                <c:pt idx="157">
                  <c:v>0.67</c:v>
                </c:pt>
                <c:pt idx="158">
                  <c:v>0.65</c:v>
                </c:pt>
                <c:pt idx="159">
                  <c:v>0.66</c:v>
                </c:pt>
                <c:pt idx="160">
                  <c:v>0.68</c:v>
                </c:pt>
                <c:pt idx="161">
                  <c:v>0.67</c:v>
                </c:pt>
                <c:pt idx="162">
                  <c:v>0.66</c:v>
                </c:pt>
                <c:pt idx="163">
                  <c:v>0.66</c:v>
                </c:pt>
                <c:pt idx="164">
                  <c:v>0.64</c:v>
                </c:pt>
                <c:pt idx="165">
                  <c:v>0.62</c:v>
                </c:pt>
                <c:pt idx="166">
                  <c:v>0.62</c:v>
                </c:pt>
              </c:numCache>
            </c:numRef>
          </c:val>
          <c:smooth val="0"/>
        </c:ser>
        <c:ser>
          <c:idx val="5"/>
          <c:order val="5"/>
          <c:tx>
            <c:strRef>
              <c:f>[課題提出エクセル.xlsx]全部!$G$1</c:f>
              <c:strCache>
                <c:ptCount val="1"/>
                <c:pt idx="0">
                  <c:v>F:福島医大</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[課題提出エクセル.xlsx]全部!$G$2:$G$168</c:f>
              <c:numCache>
                <c:formatCode>General</c:formatCode>
                <c:ptCount val="167"/>
                <c:pt idx="3">
                  <c:v>0.9</c:v>
                </c:pt>
                <c:pt idx="4">
                  <c:v>3.71</c:v>
                </c:pt>
                <c:pt idx="5">
                  <c:v>6.97</c:v>
                </c:pt>
                <c:pt idx="6">
                  <c:v>4.47</c:v>
                </c:pt>
                <c:pt idx="7">
                  <c:v>4.6399999999999997</c:v>
                </c:pt>
                <c:pt idx="8">
                  <c:v>2.2400000000000002</c:v>
                </c:pt>
                <c:pt idx="9">
                  <c:v>2.0099999999999998</c:v>
                </c:pt>
                <c:pt idx="10">
                  <c:v>1.67</c:v>
                </c:pt>
                <c:pt idx="11">
                  <c:v>1.46</c:v>
                </c:pt>
                <c:pt idx="12">
                  <c:v>1.33</c:v>
                </c:pt>
                <c:pt idx="13">
                  <c:v>1.21</c:v>
                </c:pt>
                <c:pt idx="14">
                  <c:v>1.1200000000000001</c:v>
                </c:pt>
                <c:pt idx="15">
                  <c:v>0.91</c:v>
                </c:pt>
                <c:pt idx="16">
                  <c:v>0.89</c:v>
                </c:pt>
                <c:pt idx="17">
                  <c:v>0.82</c:v>
                </c:pt>
                <c:pt idx="18">
                  <c:v>0.81</c:v>
                </c:pt>
                <c:pt idx="19">
                  <c:v>0.78</c:v>
                </c:pt>
                <c:pt idx="20">
                  <c:v>0.73</c:v>
                </c:pt>
                <c:pt idx="21">
                  <c:v>0.7</c:v>
                </c:pt>
                <c:pt idx="22">
                  <c:v>0.71</c:v>
                </c:pt>
                <c:pt idx="23">
                  <c:v>0.62</c:v>
                </c:pt>
                <c:pt idx="24">
                  <c:v>0.65</c:v>
                </c:pt>
                <c:pt idx="25">
                  <c:v>0.64</c:v>
                </c:pt>
                <c:pt idx="26">
                  <c:v>0.63</c:v>
                </c:pt>
                <c:pt idx="27">
                  <c:v>0.56999999999999995</c:v>
                </c:pt>
                <c:pt idx="28">
                  <c:v>0.59</c:v>
                </c:pt>
                <c:pt idx="29">
                  <c:v>0.6</c:v>
                </c:pt>
                <c:pt idx="30">
                  <c:v>0.56000000000000005</c:v>
                </c:pt>
                <c:pt idx="31">
                  <c:v>0.57999999999999996</c:v>
                </c:pt>
                <c:pt idx="32">
                  <c:v>0.56999999999999995</c:v>
                </c:pt>
                <c:pt idx="33">
                  <c:v>0.54</c:v>
                </c:pt>
                <c:pt idx="34">
                  <c:v>0.65</c:v>
                </c:pt>
                <c:pt idx="35">
                  <c:v>0.53</c:v>
                </c:pt>
                <c:pt idx="36">
                  <c:v>0.55000000000000004</c:v>
                </c:pt>
                <c:pt idx="37">
                  <c:v>0.51</c:v>
                </c:pt>
                <c:pt idx="38">
                  <c:v>0.53</c:v>
                </c:pt>
                <c:pt idx="39">
                  <c:v>0.53</c:v>
                </c:pt>
                <c:pt idx="40">
                  <c:v>0.53</c:v>
                </c:pt>
                <c:pt idx="41">
                  <c:v>0.53</c:v>
                </c:pt>
                <c:pt idx="42">
                  <c:v>0.55000000000000004</c:v>
                </c:pt>
                <c:pt idx="43">
                  <c:v>0.47</c:v>
                </c:pt>
                <c:pt idx="44">
                  <c:v>0.52</c:v>
                </c:pt>
                <c:pt idx="45">
                  <c:v>0.47</c:v>
                </c:pt>
                <c:pt idx="46">
                  <c:v>0.5</c:v>
                </c:pt>
                <c:pt idx="47">
                  <c:v>0.48</c:v>
                </c:pt>
                <c:pt idx="48">
                  <c:v>0.49</c:v>
                </c:pt>
                <c:pt idx="49">
                  <c:v>0.47</c:v>
                </c:pt>
                <c:pt idx="50">
                  <c:v>0.47</c:v>
                </c:pt>
                <c:pt idx="51">
                  <c:v>0.5</c:v>
                </c:pt>
                <c:pt idx="52">
                  <c:v>0.49</c:v>
                </c:pt>
                <c:pt idx="53">
                  <c:v>0.47</c:v>
                </c:pt>
                <c:pt idx="54">
                  <c:v>0.47</c:v>
                </c:pt>
                <c:pt idx="55">
                  <c:v>0.52</c:v>
                </c:pt>
                <c:pt idx="56">
                  <c:v>0.48</c:v>
                </c:pt>
                <c:pt idx="57">
                  <c:v>0.49</c:v>
                </c:pt>
                <c:pt idx="58">
                  <c:v>0.48</c:v>
                </c:pt>
                <c:pt idx="59">
                  <c:v>0.48</c:v>
                </c:pt>
                <c:pt idx="60">
                  <c:v>0.46</c:v>
                </c:pt>
                <c:pt idx="61">
                  <c:v>0.45</c:v>
                </c:pt>
                <c:pt idx="62">
                  <c:v>0.47</c:v>
                </c:pt>
                <c:pt idx="63">
                  <c:v>0.46</c:v>
                </c:pt>
                <c:pt idx="64">
                  <c:v>0.42</c:v>
                </c:pt>
                <c:pt idx="65">
                  <c:v>0.43</c:v>
                </c:pt>
                <c:pt idx="66">
                  <c:v>0.48</c:v>
                </c:pt>
                <c:pt idx="67">
                  <c:v>0.46</c:v>
                </c:pt>
                <c:pt idx="68">
                  <c:v>0.46</c:v>
                </c:pt>
                <c:pt idx="69">
                  <c:v>0.47</c:v>
                </c:pt>
                <c:pt idx="70">
                  <c:v>0.44</c:v>
                </c:pt>
                <c:pt idx="71">
                  <c:v>0.41</c:v>
                </c:pt>
                <c:pt idx="72">
                  <c:v>0.45</c:v>
                </c:pt>
                <c:pt idx="73">
                  <c:v>0.41</c:v>
                </c:pt>
                <c:pt idx="74">
                  <c:v>0.43</c:v>
                </c:pt>
                <c:pt idx="75">
                  <c:v>0.47</c:v>
                </c:pt>
                <c:pt idx="76">
                  <c:v>0.42</c:v>
                </c:pt>
                <c:pt idx="77">
                  <c:v>0.48</c:v>
                </c:pt>
                <c:pt idx="78">
                  <c:v>0.43</c:v>
                </c:pt>
                <c:pt idx="79">
                  <c:v>0.42</c:v>
                </c:pt>
                <c:pt idx="80">
                  <c:v>0.4</c:v>
                </c:pt>
                <c:pt idx="81">
                  <c:v>0.47</c:v>
                </c:pt>
                <c:pt idx="82">
                  <c:v>0.5</c:v>
                </c:pt>
                <c:pt idx="83">
                  <c:v>0.45</c:v>
                </c:pt>
                <c:pt idx="84">
                  <c:v>0.42</c:v>
                </c:pt>
                <c:pt idx="87">
                  <c:v>0.45</c:v>
                </c:pt>
                <c:pt idx="88">
                  <c:v>0.43</c:v>
                </c:pt>
                <c:pt idx="89">
                  <c:v>0.46</c:v>
                </c:pt>
                <c:pt idx="90">
                  <c:v>0.42</c:v>
                </c:pt>
                <c:pt idx="91">
                  <c:v>0.43</c:v>
                </c:pt>
                <c:pt idx="94">
                  <c:v>0.44</c:v>
                </c:pt>
                <c:pt idx="95">
                  <c:v>0.42</c:v>
                </c:pt>
                <c:pt idx="96">
                  <c:v>0.41</c:v>
                </c:pt>
                <c:pt idx="97">
                  <c:v>0.42</c:v>
                </c:pt>
                <c:pt idx="98">
                  <c:v>0.44</c:v>
                </c:pt>
                <c:pt idx="101">
                  <c:v>0.43</c:v>
                </c:pt>
                <c:pt idx="102">
                  <c:v>0.49</c:v>
                </c:pt>
                <c:pt idx="103">
                  <c:v>0.45</c:v>
                </c:pt>
                <c:pt idx="104">
                  <c:v>0.4</c:v>
                </c:pt>
                <c:pt idx="105">
                  <c:v>0.43</c:v>
                </c:pt>
                <c:pt idx="108">
                  <c:v>0.4</c:v>
                </c:pt>
                <c:pt idx="109">
                  <c:v>0.43</c:v>
                </c:pt>
                <c:pt idx="110">
                  <c:v>0.4</c:v>
                </c:pt>
                <c:pt idx="111">
                  <c:v>0.38</c:v>
                </c:pt>
                <c:pt idx="112">
                  <c:v>0.41</c:v>
                </c:pt>
                <c:pt idx="115">
                  <c:v>0.42</c:v>
                </c:pt>
                <c:pt idx="116">
                  <c:v>0.43</c:v>
                </c:pt>
                <c:pt idx="117">
                  <c:v>0.38</c:v>
                </c:pt>
                <c:pt idx="118">
                  <c:v>0.41</c:v>
                </c:pt>
                <c:pt idx="119">
                  <c:v>0.4</c:v>
                </c:pt>
                <c:pt idx="122">
                  <c:v>0.41</c:v>
                </c:pt>
                <c:pt idx="123">
                  <c:v>0.44</c:v>
                </c:pt>
                <c:pt idx="124">
                  <c:v>0.39</c:v>
                </c:pt>
                <c:pt idx="125">
                  <c:v>0.39</c:v>
                </c:pt>
                <c:pt idx="126">
                  <c:v>0.41</c:v>
                </c:pt>
                <c:pt idx="130">
                  <c:v>0.4</c:v>
                </c:pt>
                <c:pt idx="131">
                  <c:v>0.4</c:v>
                </c:pt>
                <c:pt idx="132">
                  <c:v>0.36</c:v>
                </c:pt>
                <c:pt idx="133">
                  <c:v>0.42</c:v>
                </c:pt>
                <c:pt idx="136">
                  <c:v>0.38</c:v>
                </c:pt>
                <c:pt idx="137">
                  <c:v>0.41</c:v>
                </c:pt>
                <c:pt idx="138">
                  <c:v>0.39</c:v>
                </c:pt>
                <c:pt idx="139">
                  <c:v>0.35</c:v>
                </c:pt>
                <c:pt idx="140">
                  <c:v>0.36</c:v>
                </c:pt>
                <c:pt idx="143">
                  <c:v>0.35</c:v>
                </c:pt>
                <c:pt idx="144">
                  <c:v>0.38</c:v>
                </c:pt>
                <c:pt idx="145">
                  <c:v>0.37</c:v>
                </c:pt>
                <c:pt idx="146">
                  <c:v>0.34</c:v>
                </c:pt>
                <c:pt idx="147">
                  <c:v>0.37</c:v>
                </c:pt>
                <c:pt idx="150">
                  <c:v>0.38</c:v>
                </c:pt>
                <c:pt idx="151">
                  <c:v>0.35</c:v>
                </c:pt>
                <c:pt idx="152">
                  <c:v>0.38</c:v>
                </c:pt>
                <c:pt idx="153">
                  <c:v>0.39</c:v>
                </c:pt>
                <c:pt idx="154">
                  <c:v>0.42</c:v>
                </c:pt>
                <c:pt idx="157">
                  <c:v>0.35</c:v>
                </c:pt>
                <c:pt idx="158">
                  <c:v>0.4</c:v>
                </c:pt>
                <c:pt idx="159">
                  <c:v>0.37</c:v>
                </c:pt>
                <c:pt idx="160">
                  <c:v>0.41</c:v>
                </c:pt>
                <c:pt idx="161">
                  <c:v>0.36</c:v>
                </c:pt>
                <c:pt idx="164">
                  <c:v>0.37</c:v>
                </c:pt>
              </c:numCache>
            </c:numRef>
          </c:val>
          <c:smooth val="0"/>
        </c:ser>
        <c:ser>
          <c:idx val="6"/>
          <c:order val="6"/>
          <c:tx>
            <c:strRef>
              <c:f>[課題提出エクセル.xlsx]全部!$H$1</c:f>
              <c:strCache>
                <c:ptCount val="1"/>
                <c:pt idx="0">
                  <c:v>19 紅葉山</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[課題提出エクセル.xlsx]全部!$H$2:$H$168</c:f>
              <c:numCache>
                <c:formatCode>General</c:formatCode>
                <c:ptCount val="167"/>
                <c:pt idx="0">
                  <c:v>3.2800000000000003E-2</c:v>
                </c:pt>
                <c:pt idx="1">
                  <c:v>3.2000000000000001E-2</c:v>
                </c:pt>
                <c:pt idx="2">
                  <c:v>3.2800000000000003E-2</c:v>
                </c:pt>
                <c:pt idx="3">
                  <c:v>3.3600000000000005E-2</c:v>
                </c:pt>
                <c:pt idx="4">
                  <c:v>3.7176</c:v>
                </c:pt>
                <c:pt idx="5">
                  <c:v>11.788</c:v>
                </c:pt>
                <c:pt idx="6">
                  <c:v>9.877600000000001</c:v>
                </c:pt>
                <c:pt idx="7">
                  <c:v>8.4527999999999999</c:v>
                </c:pt>
                <c:pt idx="8">
                  <c:v>7.3216000000000001</c:v>
                </c:pt>
                <c:pt idx="9">
                  <c:v>6.3664000000000005</c:v>
                </c:pt>
                <c:pt idx="10">
                  <c:v>5.5752000000000006</c:v>
                </c:pt>
                <c:pt idx="11">
                  <c:v>4.8912000000000004</c:v>
                </c:pt>
                <c:pt idx="12">
                  <c:v>4.3104000000000005</c:v>
                </c:pt>
                <c:pt idx="13">
                  <c:v>3.8968000000000003</c:v>
                </c:pt>
                <c:pt idx="14">
                  <c:v>3.4848000000000003</c:v>
                </c:pt>
                <c:pt idx="15">
                  <c:v>3.0992000000000002</c:v>
                </c:pt>
                <c:pt idx="16">
                  <c:v>2.8992</c:v>
                </c:pt>
                <c:pt idx="17">
                  <c:v>2.6960000000000002</c:v>
                </c:pt>
                <c:pt idx="18">
                  <c:v>2.5096000000000003</c:v>
                </c:pt>
                <c:pt idx="19">
                  <c:v>2.3560000000000003</c:v>
                </c:pt>
                <c:pt idx="20">
                  <c:v>2.2216</c:v>
                </c:pt>
                <c:pt idx="21">
                  <c:v>2.1135999999999999</c:v>
                </c:pt>
                <c:pt idx="22">
                  <c:v>2.0167999999999999</c:v>
                </c:pt>
                <c:pt idx="23">
                  <c:v>1.9336</c:v>
                </c:pt>
                <c:pt idx="24">
                  <c:v>1.8616000000000001</c:v>
                </c:pt>
                <c:pt idx="25">
                  <c:v>1.8016000000000001</c:v>
                </c:pt>
                <c:pt idx="26">
                  <c:v>1.748</c:v>
                </c:pt>
                <c:pt idx="27">
                  <c:v>1.7008000000000001</c:v>
                </c:pt>
                <c:pt idx="28">
                  <c:v>1.6576000000000002</c:v>
                </c:pt>
                <c:pt idx="29">
                  <c:v>1.5936000000000001</c:v>
                </c:pt>
                <c:pt idx="30">
                  <c:v>1.5616000000000001</c:v>
                </c:pt>
                <c:pt idx="31">
                  <c:v>1.5336000000000001</c:v>
                </c:pt>
                <c:pt idx="32">
                  <c:v>1.5064</c:v>
                </c:pt>
                <c:pt idx="33">
                  <c:v>1.4896</c:v>
                </c:pt>
                <c:pt idx="34">
                  <c:v>1.4648000000000001</c:v>
                </c:pt>
                <c:pt idx="35">
                  <c:v>1.4464000000000001</c:v>
                </c:pt>
                <c:pt idx="36">
                  <c:v>1.4336</c:v>
                </c:pt>
                <c:pt idx="37">
                  <c:v>1.4168000000000001</c:v>
                </c:pt>
                <c:pt idx="38">
                  <c:v>1.4016</c:v>
                </c:pt>
                <c:pt idx="39">
                  <c:v>1.3624000000000001</c:v>
                </c:pt>
                <c:pt idx="40">
                  <c:v>1.3448</c:v>
                </c:pt>
                <c:pt idx="41">
                  <c:v>1.3416000000000001</c:v>
                </c:pt>
                <c:pt idx="42">
                  <c:v>1.3312000000000002</c:v>
                </c:pt>
                <c:pt idx="43">
                  <c:v>1.3016000000000001</c:v>
                </c:pt>
                <c:pt idx="44">
                  <c:v>1.2544</c:v>
                </c:pt>
                <c:pt idx="45">
                  <c:v>1.2704</c:v>
                </c:pt>
                <c:pt idx="46">
                  <c:v>1.2728000000000002</c:v>
                </c:pt>
                <c:pt idx="47">
                  <c:v>1.2672000000000001</c:v>
                </c:pt>
                <c:pt idx="48">
                  <c:v>1.2423999999999999</c:v>
                </c:pt>
                <c:pt idx="49">
                  <c:v>1.2432000000000001</c:v>
                </c:pt>
                <c:pt idx="50">
                  <c:v>1.2448000000000001</c:v>
                </c:pt>
                <c:pt idx="51">
                  <c:v>1.2432000000000001</c:v>
                </c:pt>
                <c:pt idx="52">
                  <c:v>1.2384000000000002</c:v>
                </c:pt>
                <c:pt idx="53">
                  <c:v>1.2336</c:v>
                </c:pt>
                <c:pt idx="54">
                  <c:v>1.2296</c:v>
                </c:pt>
                <c:pt idx="55">
                  <c:v>1.2256</c:v>
                </c:pt>
                <c:pt idx="56">
                  <c:v>1.2216</c:v>
                </c:pt>
                <c:pt idx="57">
                  <c:v>1.2192000000000001</c:v>
                </c:pt>
                <c:pt idx="58">
                  <c:v>1.2112000000000001</c:v>
                </c:pt>
                <c:pt idx="59">
                  <c:v>1.2064000000000001</c:v>
                </c:pt>
                <c:pt idx="60">
                  <c:v>1.1952</c:v>
                </c:pt>
                <c:pt idx="61">
                  <c:v>1.1904000000000001</c:v>
                </c:pt>
                <c:pt idx="62">
                  <c:v>1.1744000000000001</c:v>
                </c:pt>
                <c:pt idx="63">
                  <c:v>1.1552</c:v>
                </c:pt>
                <c:pt idx="64">
                  <c:v>1.1744000000000001</c:v>
                </c:pt>
                <c:pt idx="65">
                  <c:v>1.1696</c:v>
                </c:pt>
                <c:pt idx="66">
                  <c:v>1.1720000000000002</c:v>
                </c:pt>
                <c:pt idx="67">
                  <c:v>1.1720000000000002</c:v>
                </c:pt>
                <c:pt idx="68">
                  <c:v>1.1688000000000001</c:v>
                </c:pt>
                <c:pt idx="69">
                  <c:v>1.1624000000000001</c:v>
                </c:pt>
                <c:pt idx="70">
                  <c:v>1.1584000000000001</c:v>
                </c:pt>
                <c:pt idx="71">
                  <c:v>1.1560000000000001</c:v>
                </c:pt>
                <c:pt idx="72">
                  <c:v>1.1624000000000001</c:v>
                </c:pt>
                <c:pt idx="73">
                  <c:v>1.1600000000000001</c:v>
                </c:pt>
                <c:pt idx="74">
                  <c:v>1.1584000000000001</c:v>
                </c:pt>
                <c:pt idx="75">
                  <c:v>1.1504000000000001</c:v>
                </c:pt>
                <c:pt idx="76">
                  <c:v>1.1544000000000001</c:v>
                </c:pt>
                <c:pt idx="77">
                  <c:v>1.1528</c:v>
                </c:pt>
                <c:pt idx="78">
                  <c:v>1.1496</c:v>
                </c:pt>
                <c:pt idx="79">
                  <c:v>1.1232</c:v>
                </c:pt>
                <c:pt idx="80">
                  <c:v>1.0824</c:v>
                </c:pt>
                <c:pt idx="81">
                  <c:v>1.1104000000000001</c:v>
                </c:pt>
                <c:pt idx="82">
                  <c:v>1.1248</c:v>
                </c:pt>
                <c:pt idx="83">
                  <c:v>1.1248</c:v>
                </c:pt>
                <c:pt idx="84">
                  <c:v>1.1160000000000001</c:v>
                </c:pt>
                <c:pt idx="85">
                  <c:v>1.1168</c:v>
                </c:pt>
                <c:pt idx="86">
                  <c:v>1.1192</c:v>
                </c:pt>
                <c:pt idx="87">
                  <c:v>1.1128</c:v>
                </c:pt>
                <c:pt idx="88">
                  <c:v>1.1120000000000001</c:v>
                </c:pt>
                <c:pt idx="89">
                  <c:v>1.1128</c:v>
                </c:pt>
                <c:pt idx="90">
                  <c:v>1.1136000000000001</c:v>
                </c:pt>
                <c:pt idx="91">
                  <c:v>1.1096000000000001</c:v>
                </c:pt>
                <c:pt idx="92">
                  <c:v>1.1072</c:v>
                </c:pt>
                <c:pt idx="93">
                  <c:v>1.1032</c:v>
                </c:pt>
                <c:pt idx="94">
                  <c:v>1.1024</c:v>
                </c:pt>
                <c:pt idx="95">
                  <c:v>1.1064000000000001</c:v>
                </c:pt>
                <c:pt idx="96">
                  <c:v>1.1064000000000001</c:v>
                </c:pt>
                <c:pt idx="97">
                  <c:v>1.1080000000000001</c:v>
                </c:pt>
                <c:pt idx="98">
                  <c:v>1.1088</c:v>
                </c:pt>
                <c:pt idx="99">
                  <c:v>1.1048</c:v>
                </c:pt>
                <c:pt idx="100">
                  <c:v>1.0992</c:v>
                </c:pt>
                <c:pt idx="101">
                  <c:v>1.0944</c:v>
                </c:pt>
                <c:pt idx="102">
                  <c:v>1.0911999999999999</c:v>
                </c:pt>
                <c:pt idx="103">
                  <c:v>1.0856000000000001</c:v>
                </c:pt>
                <c:pt idx="104">
                  <c:v>1.0760000000000001</c:v>
                </c:pt>
                <c:pt idx="105">
                  <c:v>1.0688</c:v>
                </c:pt>
                <c:pt idx="106">
                  <c:v>1.0816000000000001</c:v>
                </c:pt>
                <c:pt idx="107">
                  <c:v>1.0672000000000001</c:v>
                </c:pt>
                <c:pt idx="108">
                  <c:v>1.0504</c:v>
                </c:pt>
                <c:pt idx="109">
                  <c:v>1.052</c:v>
                </c:pt>
                <c:pt idx="110">
                  <c:v>1.0496000000000001</c:v>
                </c:pt>
                <c:pt idx="111">
                  <c:v>1.0576000000000001</c:v>
                </c:pt>
              </c:numCache>
            </c:numRef>
          </c:val>
          <c:smooth val="0"/>
        </c:ser>
        <c:ser>
          <c:idx val="7"/>
          <c:order val="7"/>
          <c:tx>
            <c:strRef>
              <c:f>[課題提出エクセル.xlsx]全部!$I$1</c:f>
              <c:strCache>
                <c:ptCount val="1"/>
                <c:pt idx="0">
                  <c:v>09 山田</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[課題提出エクセル.xlsx]全部!$I$2:$I$168</c:f>
              <c:numCache>
                <c:formatCode>General</c:formatCode>
                <c:ptCount val="167"/>
                <c:pt idx="0">
                  <c:v>3.44E-2</c:v>
                </c:pt>
                <c:pt idx="1">
                  <c:v>1.6568000000000001</c:v>
                </c:pt>
                <c:pt idx="2">
                  <c:v>1.4336</c:v>
                </c:pt>
                <c:pt idx="3">
                  <c:v>0.36560000000000004</c:v>
                </c:pt>
                <c:pt idx="4">
                  <c:v>89.829599999999999</c:v>
                </c:pt>
                <c:pt idx="5">
                  <c:v>378.31040000000002</c:v>
                </c:pt>
                <c:pt idx="6">
                  <c:v>298.24240000000003</c:v>
                </c:pt>
                <c:pt idx="7">
                  <c:v>254.38080000000002</c:v>
                </c:pt>
                <c:pt idx="8">
                  <c:v>221.0248</c:v>
                </c:pt>
                <c:pt idx="9">
                  <c:v>195.99680000000001</c:v>
                </c:pt>
                <c:pt idx="10">
                  <c:v>158.53200000000001</c:v>
                </c:pt>
                <c:pt idx="11">
                  <c:v>135.66320000000002</c:v>
                </c:pt>
                <c:pt idx="12">
                  <c:v>118.1832</c:v>
                </c:pt>
                <c:pt idx="13">
                  <c:v>107.29360000000001</c:v>
                </c:pt>
                <c:pt idx="14">
                  <c:v>71.8</c:v>
                </c:pt>
                <c:pt idx="15">
                  <c:v>65.135199999999998</c:v>
                </c:pt>
                <c:pt idx="16">
                  <c:v>61.9696</c:v>
                </c:pt>
                <c:pt idx="17">
                  <c:v>58.632800000000003</c:v>
                </c:pt>
                <c:pt idx="18">
                  <c:v>56.125600000000006</c:v>
                </c:pt>
                <c:pt idx="19">
                  <c:v>53.2624</c:v>
                </c:pt>
                <c:pt idx="20">
                  <c:v>50.122399999999999</c:v>
                </c:pt>
                <c:pt idx="21">
                  <c:v>48.720800000000004</c:v>
                </c:pt>
                <c:pt idx="22">
                  <c:v>47.404000000000003</c:v>
                </c:pt>
                <c:pt idx="23">
                  <c:v>46.012800000000006</c:v>
                </c:pt>
                <c:pt idx="24">
                  <c:v>44.724000000000004</c:v>
                </c:pt>
                <c:pt idx="25">
                  <c:v>43.675200000000004</c:v>
                </c:pt>
                <c:pt idx="26">
                  <c:v>42.772000000000006</c:v>
                </c:pt>
                <c:pt idx="27">
                  <c:v>41.959200000000003</c:v>
                </c:pt>
                <c:pt idx="28">
                  <c:v>41.209600000000002</c:v>
                </c:pt>
                <c:pt idx="29">
                  <c:v>39.556000000000004</c:v>
                </c:pt>
                <c:pt idx="30">
                  <c:v>38.984000000000002</c:v>
                </c:pt>
                <c:pt idx="31">
                  <c:v>38.3232</c:v>
                </c:pt>
                <c:pt idx="32">
                  <c:v>37.585599999999999</c:v>
                </c:pt>
                <c:pt idx="33">
                  <c:v>37.584800000000001</c:v>
                </c:pt>
                <c:pt idx="34">
                  <c:v>37.267200000000003</c:v>
                </c:pt>
                <c:pt idx="35">
                  <c:v>36.988800000000005</c:v>
                </c:pt>
                <c:pt idx="36">
                  <c:v>36.605600000000003</c:v>
                </c:pt>
                <c:pt idx="37">
                  <c:v>36.306400000000004</c:v>
                </c:pt>
                <c:pt idx="38">
                  <c:v>36.041600000000003</c:v>
                </c:pt>
                <c:pt idx="39">
                  <c:v>34.794400000000003</c:v>
                </c:pt>
                <c:pt idx="40">
                  <c:v>34.088799999999999</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numCache>
            </c:numRef>
          </c:val>
          <c:smooth val="0"/>
        </c:ser>
        <c:ser>
          <c:idx val="8"/>
          <c:order val="8"/>
          <c:tx>
            <c:strRef>
              <c:f>[課題提出エクセル.xlsx]全部!$J$1</c:f>
              <c:strCache>
                <c:ptCount val="1"/>
                <c:pt idx="0">
                  <c:v>12 浪江</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[課題提出エクセル.xlsx]全部!$J$2:$J$168</c:f>
              <c:numCache>
                <c:formatCode>General</c:formatCode>
                <c:ptCount val="167"/>
                <c:pt idx="0">
                  <c:v>3.5200000000000002E-2</c:v>
                </c:pt>
                <c:pt idx="1">
                  <c:v>22.854400000000002</c:v>
                </c:pt>
                <c:pt idx="2">
                  <c:v>25.26</c:v>
                </c:pt>
                <c:pt idx="3">
                  <c:v>17.7104</c:v>
                </c:pt>
                <c:pt idx="4">
                  <c:v>13.3832</c:v>
                </c:pt>
                <c:pt idx="5">
                  <c:v>10.220000000000001</c:v>
                </c:pt>
                <c:pt idx="6">
                  <c:v>8.7536000000000005</c:v>
                </c:pt>
                <c:pt idx="7">
                  <c:v>9.458400000000001</c:v>
                </c:pt>
                <c:pt idx="8">
                  <c:v>7.6135999999999999</c:v>
                </c:pt>
                <c:pt idx="9">
                  <c:v>6.6088000000000005</c:v>
                </c:pt>
                <c:pt idx="10">
                  <c:v>5.1280000000000001</c:v>
                </c:pt>
                <c:pt idx="11">
                  <c:v>4.508</c:v>
                </c:pt>
                <c:pt idx="12">
                  <c:v>3.9080000000000004</c:v>
                </c:pt>
                <c:pt idx="13">
                  <c:v>4.1744000000000003</c:v>
                </c:pt>
                <c:pt idx="14">
                  <c:v>3.3048000000000002</c:v>
                </c:pt>
                <c:pt idx="15">
                  <c:v>2.9336000000000002</c:v>
                </c:pt>
                <c:pt idx="16">
                  <c:v>2.7368000000000001</c:v>
                </c:pt>
                <c:pt idx="17">
                  <c:v>2.7504</c:v>
                </c:pt>
                <c:pt idx="18">
                  <c:v>2.5632000000000001</c:v>
                </c:pt>
                <c:pt idx="19">
                  <c:v>2.3839999999999999</c:v>
                </c:pt>
                <c:pt idx="20">
                  <c:v>2.2672000000000003</c:v>
                </c:pt>
                <c:pt idx="21">
                  <c:v>2.2128000000000001</c:v>
                </c:pt>
                <c:pt idx="22">
                  <c:v>2.1040000000000001</c:v>
                </c:pt>
                <c:pt idx="23">
                  <c:v>2.016</c:v>
                </c:pt>
                <c:pt idx="24">
                  <c:v>1.9288000000000001</c:v>
                </c:pt>
                <c:pt idx="25">
                  <c:v>1.8472000000000002</c:v>
                </c:pt>
                <c:pt idx="26">
                  <c:v>1.82</c:v>
                </c:pt>
                <c:pt idx="27">
                  <c:v>1.7824</c:v>
                </c:pt>
                <c:pt idx="28">
                  <c:v>1.7256</c:v>
                </c:pt>
                <c:pt idx="29">
                  <c:v>1.6392</c:v>
                </c:pt>
                <c:pt idx="30">
                  <c:v>1.6</c:v>
                </c:pt>
                <c:pt idx="31">
                  <c:v>1.5752000000000002</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1.1768000000000001</c:v>
                </c:pt>
                <c:pt idx="68">
                  <c:v>1.1888000000000001</c:v>
                </c:pt>
                <c:pt idx="69">
                  <c:v>1.1880000000000002</c:v>
                </c:pt>
                <c:pt idx="70">
                  <c:v>1.1952</c:v>
                </c:pt>
                <c:pt idx="71">
                  <c:v>1.1880000000000002</c:v>
                </c:pt>
                <c:pt idx="72">
                  <c:v>1.1760000000000002</c:v>
                </c:pt>
                <c:pt idx="73">
                  <c:v>1.1816</c:v>
                </c:pt>
                <c:pt idx="74">
                  <c:v>1.1832</c:v>
                </c:pt>
                <c:pt idx="75">
                  <c:v>1.1776</c:v>
                </c:pt>
                <c:pt idx="76">
                  <c:v>1.1760000000000002</c:v>
                </c:pt>
                <c:pt idx="77">
                  <c:v>1.1800000000000002</c:v>
                </c:pt>
                <c:pt idx="78">
                  <c:v>1.1784000000000001</c:v>
                </c:pt>
                <c:pt idx="79">
                  <c:v>1.1432</c:v>
                </c:pt>
                <c:pt idx="80">
                  <c:v>1.0776000000000001</c:v>
                </c:pt>
                <c:pt idx="81">
                  <c:v>1.1280000000000001</c:v>
                </c:pt>
                <c:pt idx="82">
                  <c:v>1.1360000000000001</c:v>
                </c:pt>
                <c:pt idx="83">
                  <c:v>1.1440000000000001</c:v>
                </c:pt>
                <c:pt idx="84">
                  <c:v>1.1368</c:v>
                </c:pt>
                <c:pt idx="85">
                  <c:v>1.1360000000000001</c:v>
                </c:pt>
                <c:pt idx="86">
                  <c:v>1.1320000000000001</c:v>
                </c:pt>
                <c:pt idx="87">
                  <c:v>1.1208</c:v>
                </c:pt>
                <c:pt idx="88">
                  <c:v>1.1208</c:v>
                </c:pt>
                <c:pt idx="89">
                  <c:v>1.1152</c:v>
                </c:pt>
                <c:pt idx="90">
                  <c:v>1.1128</c:v>
                </c:pt>
                <c:pt idx="91">
                  <c:v>1.1144000000000001</c:v>
                </c:pt>
                <c:pt idx="92">
                  <c:v>1.1112</c:v>
                </c:pt>
                <c:pt idx="93">
                  <c:v>1.1104000000000001</c:v>
                </c:pt>
                <c:pt idx="94">
                  <c:v>1.1064000000000001</c:v>
                </c:pt>
                <c:pt idx="95">
                  <c:v>1.1056000000000001</c:v>
                </c:pt>
                <c:pt idx="96">
                  <c:v>1.1080000000000001</c:v>
                </c:pt>
                <c:pt idx="97">
                  <c:v>1.1072</c:v>
                </c:pt>
                <c:pt idx="98">
                  <c:v>1.1024</c:v>
                </c:pt>
                <c:pt idx="99">
                  <c:v>1.1040000000000001</c:v>
                </c:pt>
                <c:pt idx="100">
                  <c:v>1.1032</c:v>
                </c:pt>
                <c:pt idx="101">
                  <c:v>1.1016000000000001</c:v>
                </c:pt>
                <c:pt idx="102">
                  <c:v>1.0832000000000002</c:v>
                </c:pt>
                <c:pt idx="103">
                  <c:v>1.0776000000000001</c:v>
                </c:pt>
                <c:pt idx="104">
                  <c:v>1.0744</c:v>
                </c:pt>
                <c:pt idx="105">
                  <c:v>1.0760000000000001</c:v>
                </c:pt>
                <c:pt idx="106">
                  <c:v>1.0672000000000001</c:v>
                </c:pt>
                <c:pt idx="107">
                  <c:v>1.0528</c:v>
                </c:pt>
                <c:pt idx="108">
                  <c:v>1.0367999999999999</c:v>
                </c:pt>
                <c:pt idx="109">
                  <c:v>1.0496000000000001</c:v>
                </c:pt>
                <c:pt idx="110">
                  <c:v>1.0448</c:v>
                </c:pt>
                <c:pt idx="111">
                  <c:v>1.0512000000000001</c:v>
                </c:pt>
              </c:numCache>
            </c:numRef>
          </c:val>
          <c:smooth val="0"/>
        </c:ser>
        <c:ser>
          <c:idx val="9"/>
          <c:order val="9"/>
          <c:tx>
            <c:strRef>
              <c:f>[課題提出エクセル.xlsx]全部!$K$1</c:f>
              <c:strCache>
                <c:ptCount val="1"/>
                <c:pt idx="0">
                  <c:v>16 山田岡</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[課題提出エクセル.xlsx]全部!$K$2:$K$168</c:f>
              <c:numCache>
                <c:formatCode>General</c:formatCode>
                <c:ptCount val="167"/>
                <c:pt idx="0">
                  <c:v>3.44E-2</c:v>
                </c:pt>
                <c:pt idx="1">
                  <c:v>3.3600000000000005E-2</c:v>
                </c:pt>
                <c:pt idx="2">
                  <c:v>3.5200000000000002E-2</c:v>
                </c:pt>
                <c:pt idx="3">
                  <c:v>0.17120000000000002</c:v>
                </c:pt>
                <c:pt idx="4">
                  <c:v>14.586400000000001</c:v>
                </c:pt>
                <c:pt idx="5">
                  <c:v>6.5384000000000002</c:v>
                </c:pt>
                <c:pt idx="6">
                  <c:v>3.6680000000000001</c:v>
                </c:pt>
                <c:pt idx="7">
                  <c:v>3.1928000000000001</c:v>
                </c:pt>
                <c:pt idx="8">
                  <c:v>2.8160000000000003</c:v>
                </c:pt>
                <c:pt idx="9">
                  <c:v>2.6488</c:v>
                </c:pt>
                <c:pt idx="10">
                  <c:v>3.8400000000000003</c:v>
                </c:pt>
                <c:pt idx="11">
                  <c:v>3.1736</c:v>
                </c:pt>
                <c:pt idx="12">
                  <c:v>2.9352</c:v>
                </c:pt>
                <c:pt idx="13">
                  <c:v>2.3672</c:v>
                </c:pt>
                <c:pt idx="14">
                  <c:v>2.1776</c:v>
                </c:pt>
                <c:pt idx="15">
                  <c:v>1.8744000000000001</c:v>
                </c:pt>
                <c:pt idx="16">
                  <c:v>1.7208000000000001</c:v>
                </c:pt>
                <c:pt idx="17">
                  <c:v>1.5632000000000001</c:v>
                </c:pt>
                <c:pt idx="18">
                  <c:v>1.4936</c:v>
                </c:pt>
                <c:pt idx="19">
                  <c:v>1.3840000000000001</c:v>
                </c:pt>
                <c:pt idx="20">
                  <c:v>1.2616000000000001</c:v>
                </c:pt>
                <c:pt idx="21">
                  <c:v>1.1919999999999999</c:v>
                </c:pt>
                <c:pt idx="22">
                  <c:v>1.1080000000000001</c:v>
                </c:pt>
                <c:pt idx="23">
                  <c:v>1.0352000000000001</c:v>
                </c:pt>
                <c:pt idx="24">
                  <c:v>0.98080000000000001</c:v>
                </c:pt>
                <c:pt idx="25">
                  <c:v>0.91360000000000008</c:v>
                </c:pt>
                <c:pt idx="26">
                  <c:v>0.87440000000000007</c:v>
                </c:pt>
                <c:pt idx="27">
                  <c:v>0.82640000000000002</c:v>
                </c:pt>
                <c:pt idx="28">
                  <c:v>0.78639999999999999</c:v>
                </c:pt>
                <c:pt idx="29">
                  <c:v>0.74240000000000006</c:v>
                </c:pt>
                <c:pt idx="30">
                  <c:v>0.7288</c:v>
                </c:pt>
                <c:pt idx="31">
                  <c:v>0.7016</c:v>
                </c:pt>
                <c:pt idx="32">
                  <c:v>0</c:v>
                </c:pt>
                <c:pt idx="33">
                  <c:v>0</c:v>
                </c:pt>
                <c:pt idx="34">
                  <c:v>0.61680000000000001</c:v>
                </c:pt>
                <c:pt idx="35">
                  <c:v>0.60960000000000003</c:v>
                </c:pt>
                <c:pt idx="36">
                  <c:v>0.58640000000000003</c:v>
                </c:pt>
                <c:pt idx="37">
                  <c:v>0.57040000000000002</c:v>
                </c:pt>
                <c:pt idx="38">
                  <c:v>0.55759999999999998</c:v>
                </c:pt>
                <c:pt idx="39">
                  <c:v>0.53200000000000003</c:v>
                </c:pt>
                <c:pt idx="40">
                  <c:v>0.51360000000000006</c:v>
                </c:pt>
                <c:pt idx="41">
                  <c:v>0.50160000000000005</c:v>
                </c:pt>
                <c:pt idx="42">
                  <c:v>0.48720000000000002</c:v>
                </c:pt>
                <c:pt idx="43">
                  <c:v>0.47600000000000003</c:v>
                </c:pt>
                <c:pt idx="44">
                  <c:v>0.46</c:v>
                </c:pt>
                <c:pt idx="45">
                  <c:v>0.44880000000000003</c:v>
                </c:pt>
                <c:pt idx="46">
                  <c:v>0.44160000000000005</c:v>
                </c:pt>
                <c:pt idx="47">
                  <c:v>0.43520000000000003</c:v>
                </c:pt>
                <c:pt idx="48">
                  <c:v>0.41920000000000002</c:v>
                </c:pt>
                <c:pt idx="49">
                  <c:v>0.41200000000000003</c:v>
                </c:pt>
                <c:pt idx="50">
                  <c:v>0.41120000000000001</c:v>
                </c:pt>
                <c:pt idx="51">
                  <c:v>0.40640000000000004</c:v>
                </c:pt>
                <c:pt idx="52">
                  <c:v>0.40080000000000005</c:v>
                </c:pt>
                <c:pt idx="53">
                  <c:v>0.39760000000000001</c:v>
                </c:pt>
                <c:pt idx="54">
                  <c:v>0.39040000000000002</c:v>
                </c:pt>
                <c:pt idx="55">
                  <c:v>0.38720000000000004</c:v>
                </c:pt>
                <c:pt idx="56">
                  <c:v>0.38480000000000003</c:v>
                </c:pt>
                <c:pt idx="57">
                  <c:v>0.38080000000000003</c:v>
                </c:pt>
                <c:pt idx="58">
                  <c:v>0.37840000000000001</c:v>
                </c:pt>
                <c:pt idx="59">
                  <c:v>0.37680000000000002</c:v>
                </c:pt>
                <c:pt idx="60">
                  <c:v>0.37759999999999999</c:v>
                </c:pt>
                <c:pt idx="61">
                  <c:v>0.37360000000000004</c:v>
                </c:pt>
                <c:pt idx="62">
                  <c:v>0.36880000000000002</c:v>
                </c:pt>
                <c:pt idx="63">
                  <c:v>0.36480000000000001</c:v>
                </c:pt>
                <c:pt idx="64">
                  <c:v>0.3664</c:v>
                </c:pt>
                <c:pt idx="65">
                  <c:v>0.36399999999999999</c:v>
                </c:pt>
                <c:pt idx="66">
                  <c:v>0.36160000000000003</c:v>
                </c:pt>
                <c:pt idx="67">
                  <c:v>0.36000000000000004</c:v>
                </c:pt>
                <c:pt idx="68">
                  <c:v>0.36000000000000004</c:v>
                </c:pt>
                <c:pt idx="69">
                  <c:v>0.36000000000000004</c:v>
                </c:pt>
                <c:pt idx="70">
                  <c:v>0.35760000000000003</c:v>
                </c:pt>
                <c:pt idx="71">
                  <c:v>0.35439999999999999</c:v>
                </c:pt>
                <c:pt idx="72">
                  <c:v>0.3528</c:v>
                </c:pt>
                <c:pt idx="73">
                  <c:v>0.35200000000000004</c:v>
                </c:pt>
                <c:pt idx="74">
                  <c:v>0.35120000000000001</c:v>
                </c:pt>
                <c:pt idx="75">
                  <c:v>0.35200000000000004</c:v>
                </c:pt>
                <c:pt idx="76">
                  <c:v>0</c:v>
                </c:pt>
                <c:pt idx="77">
                  <c:v>0</c:v>
                </c:pt>
                <c:pt idx="78">
                  <c:v>0</c:v>
                </c:pt>
                <c:pt idx="79">
                  <c:v>0</c:v>
                </c:pt>
                <c:pt idx="80">
                  <c:v>0</c:v>
                </c:pt>
                <c:pt idx="81">
                  <c:v>0</c:v>
                </c:pt>
                <c:pt idx="82">
                  <c:v>0</c:v>
                </c:pt>
                <c:pt idx="83">
                  <c:v>0</c:v>
                </c:pt>
                <c:pt idx="84">
                  <c:v>0</c:v>
                </c:pt>
                <c:pt idx="85">
                  <c:v>0</c:v>
                </c:pt>
                <c:pt idx="86">
                  <c:v>0.34640000000000004</c:v>
                </c:pt>
                <c:pt idx="87">
                  <c:v>0.34240000000000004</c:v>
                </c:pt>
                <c:pt idx="88">
                  <c:v>0.34320000000000001</c:v>
                </c:pt>
                <c:pt idx="89">
                  <c:v>0.34320000000000001</c:v>
                </c:pt>
                <c:pt idx="90">
                  <c:v>0.34320000000000001</c:v>
                </c:pt>
                <c:pt idx="91">
                  <c:v>0.3448</c:v>
                </c:pt>
                <c:pt idx="92">
                  <c:v>0.34400000000000003</c:v>
                </c:pt>
                <c:pt idx="93">
                  <c:v>0.34320000000000001</c:v>
                </c:pt>
                <c:pt idx="94">
                  <c:v>0.34240000000000004</c:v>
                </c:pt>
                <c:pt idx="95">
                  <c:v>0.34160000000000001</c:v>
                </c:pt>
                <c:pt idx="96">
                  <c:v>0.34079999999999999</c:v>
                </c:pt>
                <c:pt idx="97">
                  <c:v>0.34079999999999999</c:v>
                </c:pt>
                <c:pt idx="98">
                  <c:v>0.33760000000000001</c:v>
                </c:pt>
                <c:pt idx="99">
                  <c:v>0.33840000000000003</c:v>
                </c:pt>
                <c:pt idx="100">
                  <c:v>0.33840000000000003</c:v>
                </c:pt>
                <c:pt idx="101">
                  <c:v>0.3392</c:v>
                </c:pt>
                <c:pt idx="102">
                  <c:v>0.33760000000000001</c:v>
                </c:pt>
                <c:pt idx="103">
                  <c:v>0.33440000000000003</c:v>
                </c:pt>
                <c:pt idx="104">
                  <c:v>0.3352</c:v>
                </c:pt>
                <c:pt idx="105">
                  <c:v>0.3352</c:v>
                </c:pt>
                <c:pt idx="106">
                  <c:v>0.33040000000000003</c:v>
                </c:pt>
                <c:pt idx="107">
                  <c:v>0.32880000000000004</c:v>
                </c:pt>
                <c:pt idx="108">
                  <c:v>0.32640000000000002</c:v>
                </c:pt>
                <c:pt idx="109">
                  <c:v>0.32800000000000001</c:v>
                </c:pt>
                <c:pt idx="110">
                  <c:v>0.32880000000000004</c:v>
                </c:pt>
                <c:pt idx="111">
                  <c:v>0.33040000000000003</c:v>
                </c:pt>
              </c:numCache>
            </c:numRef>
          </c:val>
          <c:smooth val="0"/>
        </c:ser>
        <c:ser>
          <c:idx val="10"/>
          <c:order val="10"/>
          <c:tx>
            <c:strRef>
              <c:f>[課題提出エクセル.xlsx]全部!$L$1</c:f>
              <c:strCache>
                <c:ptCount val="1"/>
                <c:pt idx="0">
                  <c:v>20 二ツ沼</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[課題提出エクセル.xlsx]全部!$L$2:$L$168</c:f>
              <c:numCache>
                <c:formatCode>General</c:formatCode>
                <c:ptCount val="167"/>
                <c:pt idx="0">
                  <c:v>3.44E-2</c:v>
                </c:pt>
                <c:pt idx="1">
                  <c:v>3.3600000000000005E-2</c:v>
                </c:pt>
                <c:pt idx="2">
                  <c:v>3.3600000000000005E-2</c:v>
                </c:pt>
                <c:pt idx="3">
                  <c:v>5.4400000000000004E-2</c:v>
                </c:pt>
                <c:pt idx="4">
                  <c:v>11.084800000000001</c:v>
                </c:pt>
                <c:pt idx="5">
                  <c:v>8.6240000000000006</c:v>
                </c:pt>
                <c:pt idx="6">
                  <c:v>5.6040000000000001</c:v>
                </c:pt>
                <c:pt idx="7">
                  <c:v>4.8391999999999999</c:v>
                </c:pt>
                <c:pt idx="8">
                  <c:v>4.2528000000000006</c:v>
                </c:pt>
                <c:pt idx="9">
                  <c:v>3.9992000000000001</c:v>
                </c:pt>
                <c:pt idx="10">
                  <c:v>4.9152000000000005</c:v>
                </c:pt>
                <c:pt idx="11">
                  <c:v>4.8559999999999999</c:v>
                </c:pt>
                <c:pt idx="12">
                  <c:v>4.7864000000000004</c:v>
                </c:pt>
                <c:pt idx="13">
                  <c:v>4.0552000000000001</c:v>
                </c:pt>
                <c:pt idx="14">
                  <c:v>3.7384000000000004</c:v>
                </c:pt>
                <c:pt idx="15">
                  <c:v>3.1328</c:v>
                </c:pt>
                <c:pt idx="16">
                  <c:v>2.8416000000000001</c:v>
                </c:pt>
                <c:pt idx="17">
                  <c:v>2.5512000000000001</c:v>
                </c:pt>
                <c:pt idx="18">
                  <c:v>2.3904000000000001</c:v>
                </c:pt>
                <c:pt idx="19">
                  <c:v>2.1872000000000003</c:v>
                </c:pt>
                <c:pt idx="20">
                  <c:v>2.0096000000000003</c:v>
                </c:pt>
                <c:pt idx="21">
                  <c:v>1.8672000000000002</c:v>
                </c:pt>
                <c:pt idx="22">
                  <c:v>1.7344000000000002</c:v>
                </c:pt>
                <c:pt idx="23">
                  <c:v>1.6128</c:v>
                </c:pt>
                <c:pt idx="24">
                  <c:v>1.5096000000000001</c:v>
                </c:pt>
                <c:pt idx="25">
                  <c:v>1.4144000000000001</c:v>
                </c:pt>
                <c:pt idx="26">
                  <c:v>1.3352000000000002</c:v>
                </c:pt>
                <c:pt idx="27">
                  <c:v>1.2624</c:v>
                </c:pt>
                <c:pt idx="28">
                  <c:v>1.1984000000000001</c:v>
                </c:pt>
                <c:pt idx="29">
                  <c:v>1.1544000000000001</c:v>
                </c:pt>
                <c:pt idx="30">
                  <c:v>1.1808000000000001</c:v>
                </c:pt>
                <c:pt idx="31">
                  <c:v>1.1296000000000002</c:v>
                </c:pt>
                <c:pt idx="32">
                  <c:v>1.0736000000000001</c:v>
                </c:pt>
                <c:pt idx="33">
                  <c:v>1.0456000000000001</c:v>
                </c:pt>
                <c:pt idx="34">
                  <c:v>1.016</c:v>
                </c:pt>
                <c:pt idx="35">
                  <c:v>1</c:v>
                </c:pt>
                <c:pt idx="36">
                  <c:v>0.97760000000000002</c:v>
                </c:pt>
                <c:pt idx="37">
                  <c:v>0.94640000000000002</c:v>
                </c:pt>
                <c:pt idx="38">
                  <c:v>0.93440000000000001</c:v>
                </c:pt>
                <c:pt idx="39">
                  <c:v>0.8952</c:v>
                </c:pt>
                <c:pt idx="40">
                  <c:v>0.872</c:v>
                </c:pt>
                <c:pt idx="41">
                  <c:v>0.87520000000000009</c:v>
                </c:pt>
                <c:pt idx="42">
                  <c:v>0.87120000000000009</c:v>
                </c:pt>
                <c:pt idx="43">
                  <c:v>0.85040000000000004</c:v>
                </c:pt>
                <c:pt idx="44">
                  <c:v>0.82800000000000007</c:v>
                </c:pt>
                <c:pt idx="45">
                  <c:v>0.81520000000000004</c:v>
                </c:pt>
                <c:pt idx="46">
                  <c:v>0.80720000000000003</c:v>
                </c:pt>
                <c:pt idx="47">
                  <c:v>0.80160000000000009</c:v>
                </c:pt>
                <c:pt idx="48">
                  <c:v>0.7792</c:v>
                </c:pt>
                <c:pt idx="49">
                  <c:v>0.77040000000000008</c:v>
                </c:pt>
                <c:pt idx="50">
                  <c:v>0.76319999999999999</c:v>
                </c:pt>
                <c:pt idx="51">
                  <c:v>0.76080000000000003</c:v>
                </c:pt>
                <c:pt idx="52">
                  <c:v>0.75360000000000005</c:v>
                </c:pt>
                <c:pt idx="53">
                  <c:v>0.74240000000000006</c:v>
                </c:pt>
                <c:pt idx="54">
                  <c:v>0.72720000000000007</c:v>
                </c:pt>
                <c:pt idx="55">
                  <c:v>0.72160000000000002</c:v>
                </c:pt>
                <c:pt idx="56">
                  <c:v>0.71840000000000004</c:v>
                </c:pt>
                <c:pt idx="57">
                  <c:v>0.71520000000000006</c:v>
                </c:pt>
                <c:pt idx="58">
                  <c:v>0.71279999999999999</c:v>
                </c:pt>
                <c:pt idx="59">
                  <c:v>0.70879999999999999</c:v>
                </c:pt>
                <c:pt idx="60">
                  <c:v>0.70479999999999998</c:v>
                </c:pt>
                <c:pt idx="61">
                  <c:v>0.69359999999999999</c:v>
                </c:pt>
                <c:pt idx="62">
                  <c:v>0.68159999999999998</c:v>
                </c:pt>
                <c:pt idx="63">
                  <c:v>0.67920000000000003</c:v>
                </c:pt>
                <c:pt idx="64">
                  <c:v>0.68320000000000003</c:v>
                </c:pt>
                <c:pt idx="65">
                  <c:v>0.68080000000000007</c:v>
                </c:pt>
                <c:pt idx="66">
                  <c:v>0.67920000000000003</c:v>
                </c:pt>
                <c:pt idx="67">
                  <c:v>0.6784</c:v>
                </c:pt>
                <c:pt idx="68">
                  <c:v>0.67520000000000002</c:v>
                </c:pt>
                <c:pt idx="69">
                  <c:v>0.67280000000000006</c:v>
                </c:pt>
                <c:pt idx="70">
                  <c:v>0.66960000000000008</c:v>
                </c:pt>
                <c:pt idx="71">
                  <c:v>0.66880000000000006</c:v>
                </c:pt>
                <c:pt idx="72">
                  <c:v>0.66480000000000006</c:v>
                </c:pt>
                <c:pt idx="73">
                  <c:v>0.65839999999999999</c:v>
                </c:pt>
                <c:pt idx="74">
                  <c:v>0.65680000000000005</c:v>
                </c:pt>
                <c:pt idx="75">
                  <c:v>0.65920000000000001</c:v>
                </c:pt>
                <c:pt idx="76">
                  <c:v>0.65920000000000001</c:v>
                </c:pt>
                <c:pt idx="77">
                  <c:v>0.65760000000000007</c:v>
                </c:pt>
                <c:pt idx="78">
                  <c:v>0.64960000000000007</c:v>
                </c:pt>
                <c:pt idx="79">
                  <c:v>0.63440000000000007</c:v>
                </c:pt>
                <c:pt idx="80">
                  <c:v>0.62719999999999998</c:v>
                </c:pt>
                <c:pt idx="81">
                  <c:v>0.63600000000000001</c:v>
                </c:pt>
                <c:pt idx="82">
                  <c:v>0.63919999999999999</c:v>
                </c:pt>
                <c:pt idx="83">
                  <c:v>0.63840000000000008</c:v>
                </c:pt>
                <c:pt idx="84">
                  <c:v>0.63919999999999999</c:v>
                </c:pt>
                <c:pt idx="85">
                  <c:v>0.64160000000000006</c:v>
                </c:pt>
                <c:pt idx="86">
                  <c:v>0.64080000000000004</c:v>
                </c:pt>
                <c:pt idx="87">
                  <c:v>0.62880000000000003</c:v>
                </c:pt>
                <c:pt idx="88">
                  <c:v>0.63280000000000003</c:v>
                </c:pt>
                <c:pt idx="89">
                  <c:v>0.63119999999999998</c:v>
                </c:pt>
                <c:pt idx="90">
                  <c:v>0.63200000000000001</c:v>
                </c:pt>
                <c:pt idx="91">
                  <c:v>0.63440000000000007</c:v>
                </c:pt>
                <c:pt idx="92">
                  <c:v>0.63200000000000001</c:v>
                </c:pt>
                <c:pt idx="93">
                  <c:v>0.63119999999999998</c:v>
                </c:pt>
                <c:pt idx="94">
                  <c:v>0.62880000000000003</c:v>
                </c:pt>
                <c:pt idx="95">
                  <c:v>0.62719999999999998</c:v>
                </c:pt>
                <c:pt idx="96">
                  <c:v>0.62880000000000003</c:v>
                </c:pt>
                <c:pt idx="97">
                  <c:v>0.62960000000000005</c:v>
                </c:pt>
                <c:pt idx="98">
                  <c:v>0.62240000000000006</c:v>
                </c:pt>
                <c:pt idx="99">
                  <c:v>0.62319999999999998</c:v>
                </c:pt>
                <c:pt idx="100">
                  <c:v>0.62160000000000004</c:v>
                </c:pt>
                <c:pt idx="101">
                  <c:v>0.62319999999999998</c:v>
                </c:pt>
                <c:pt idx="102">
                  <c:v>0.62</c:v>
                </c:pt>
                <c:pt idx="103">
                  <c:v>0.61199999999999999</c:v>
                </c:pt>
                <c:pt idx="104">
                  <c:v>0.61440000000000006</c:v>
                </c:pt>
                <c:pt idx="105">
                  <c:v>0.61120000000000008</c:v>
                </c:pt>
                <c:pt idx="106">
                  <c:v>0.60960000000000003</c:v>
                </c:pt>
                <c:pt idx="107">
                  <c:v>0.60399999999999998</c:v>
                </c:pt>
                <c:pt idx="108">
                  <c:v>0.59760000000000002</c:v>
                </c:pt>
                <c:pt idx="109">
                  <c:v>0.5968</c:v>
                </c:pt>
                <c:pt idx="110">
                  <c:v>0.59760000000000002</c:v>
                </c:pt>
                <c:pt idx="111">
                  <c:v>0.6</c:v>
                </c:pt>
              </c:numCache>
            </c:numRef>
          </c:val>
          <c:smooth val="0"/>
        </c:ser>
        <c:ser>
          <c:idx val="11"/>
          <c:order val="11"/>
          <c:tx>
            <c:strRef>
              <c:f>[課題提出エクセル.xlsx]全部!$M$1</c:f>
              <c:strCache>
                <c:ptCount val="1"/>
                <c:pt idx="0">
                  <c:v>21 松館</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[課題提出エクセル.xlsx]全部!$M$2:$M$168</c:f>
              <c:numCache>
                <c:formatCode>General</c:formatCode>
                <c:ptCount val="167"/>
                <c:pt idx="0">
                  <c:v>3.2800000000000003E-2</c:v>
                </c:pt>
                <c:pt idx="1">
                  <c:v>3.2000000000000001E-2</c:v>
                </c:pt>
                <c:pt idx="2">
                  <c:v>3.2800000000000003E-2</c:v>
                </c:pt>
                <c:pt idx="3">
                  <c:v>1.7088000000000001</c:v>
                </c:pt>
                <c:pt idx="4">
                  <c:v>5.1424000000000003</c:v>
                </c:pt>
                <c:pt idx="5">
                  <c:v>18.075200000000002</c:v>
                </c:pt>
                <c:pt idx="6">
                  <c:v>12.085600000000001</c:v>
                </c:pt>
                <c:pt idx="7">
                  <c:v>10.312000000000001</c:v>
                </c:pt>
                <c:pt idx="8">
                  <c:v>8.8632000000000009</c:v>
                </c:pt>
                <c:pt idx="9">
                  <c:v>8.7520000000000007</c:v>
                </c:pt>
                <c:pt idx="10">
                  <c:v>10.520000000000001</c:v>
                </c:pt>
                <c:pt idx="11">
                  <c:v>8.0872000000000011</c:v>
                </c:pt>
                <c:pt idx="12">
                  <c:v>7.3024000000000004</c:v>
                </c:pt>
                <c:pt idx="13">
                  <c:v>6.4607999999999999</c:v>
                </c:pt>
                <c:pt idx="14">
                  <c:v>6.0495999999999999</c:v>
                </c:pt>
                <c:pt idx="15">
                  <c:v>5.8736000000000006</c:v>
                </c:pt>
                <c:pt idx="16">
                  <c:v>5.4304000000000006</c:v>
                </c:pt>
                <c:pt idx="17">
                  <c:v>5.0095999999999998</c:v>
                </c:pt>
                <c:pt idx="18">
                  <c:v>4.7263999999999999</c:v>
                </c:pt>
                <c:pt idx="19">
                  <c:v>4.3760000000000003</c:v>
                </c:pt>
                <c:pt idx="20">
                  <c:v>4.0472000000000001</c:v>
                </c:pt>
                <c:pt idx="21">
                  <c:v>3.8320000000000003</c:v>
                </c:pt>
                <c:pt idx="22">
                  <c:v>3.6320000000000001</c:v>
                </c:pt>
                <c:pt idx="23">
                  <c:v>3.4296000000000002</c:v>
                </c:pt>
                <c:pt idx="24">
                  <c:v>3.2576000000000001</c:v>
                </c:pt>
                <c:pt idx="25">
                  <c:v>3.1064000000000003</c:v>
                </c:pt>
                <c:pt idx="26">
                  <c:v>2.9768000000000003</c:v>
                </c:pt>
                <c:pt idx="27">
                  <c:v>2.8560000000000003</c:v>
                </c:pt>
                <c:pt idx="28">
                  <c:v>2.7432000000000003</c:v>
                </c:pt>
                <c:pt idx="29">
                  <c:v>2.58</c:v>
                </c:pt>
                <c:pt idx="30">
                  <c:v>2.4984000000000002</c:v>
                </c:pt>
                <c:pt idx="31">
                  <c:v>2.4184000000000001</c:v>
                </c:pt>
                <c:pt idx="32">
                  <c:v>2.3280000000000003</c:v>
                </c:pt>
                <c:pt idx="33">
                  <c:v>2.2864</c:v>
                </c:pt>
                <c:pt idx="34">
                  <c:v>2.2303999999999999</c:v>
                </c:pt>
                <c:pt idx="35">
                  <c:v>2.1783999999999999</c:v>
                </c:pt>
                <c:pt idx="36">
                  <c:v>2.1264000000000003</c:v>
                </c:pt>
                <c:pt idx="37">
                  <c:v>2.0775999999999999</c:v>
                </c:pt>
                <c:pt idx="38">
                  <c:v>2.0384000000000002</c:v>
                </c:pt>
                <c:pt idx="39">
                  <c:v>1.9584000000000001</c:v>
                </c:pt>
                <c:pt idx="40">
                  <c:v>1.9264000000000001</c:v>
                </c:pt>
                <c:pt idx="41">
                  <c:v>1.9056000000000002</c:v>
                </c:pt>
                <c:pt idx="42">
                  <c:v>1.8656000000000001</c:v>
                </c:pt>
                <c:pt idx="43">
                  <c:v>1.8152000000000001</c:v>
                </c:pt>
                <c:pt idx="44">
                  <c:v>1.776</c:v>
                </c:pt>
                <c:pt idx="45">
                  <c:v>1.756</c:v>
                </c:pt>
                <c:pt idx="46">
                  <c:v>1.7472000000000001</c:v>
                </c:pt>
                <c:pt idx="47">
                  <c:v>1.7352000000000001</c:v>
                </c:pt>
                <c:pt idx="48">
                  <c:v>1.6960000000000002</c:v>
                </c:pt>
                <c:pt idx="49">
                  <c:v>1.6864000000000001</c:v>
                </c:pt>
                <c:pt idx="50">
                  <c:v>1.6760000000000002</c:v>
                </c:pt>
                <c:pt idx="51">
                  <c:v>1.6640000000000001</c:v>
                </c:pt>
                <c:pt idx="52">
                  <c:v>1.6536000000000002</c:v>
                </c:pt>
                <c:pt idx="53">
                  <c:v>1.6280000000000001</c:v>
                </c:pt>
                <c:pt idx="54">
                  <c:v>1.5984</c:v>
                </c:pt>
                <c:pt idx="55">
                  <c:v>1.5944</c:v>
                </c:pt>
                <c:pt idx="56">
                  <c:v>1.5880000000000001</c:v>
                </c:pt>
                <c:pt idx="57">
                  <c:v>1.5832000000000002</c:v>
                </c:pt>
                <c:pt idx="58">
                  <c:v>1.5728</c:v>
                </c:pt>
                <c:pt idx="59">
                  <c:v>1.5712000000000002</c:v>
                </c:pt>
                <c:pt idx="60">
                  <c:v>1.5712000000000002</c:v>
                </c:pt>
                <c:pt idx="61">
                  <c:v>1.5936000000000001</c:v>
                </c:pt>
                <c:pt idx="62">
                  <c:v>1.5704</c:v>
                </c:pt>
                <c:pt idx="63">
                  <c:v>1.5648</c:v>
                </c:pt>
                <c:pt idx="64">
                  <c:v>1.5712000000000002</c:v>
                </c:pt>
                <c:pt idx="65">
                  <c:v>1.5648</c:v>
                </c:pt>
                <c:pt idx="66">
                  <c:v>1.5640000000000001</c:v>
                </c:pt>
                <c:pt idx="67">
                  <c:v>1.5632000000000001</c:v>
                </c:pt>
                <c:pt idx="68">
                  <c:v>1.5584</c:v>
                </c:pt>
                <c:pt idx="69">
                  <c:v>1.548</c:v>
                </c:pt>
                <c:pt idx="70">
                  <c:v>1.5432000000000001</c:v>
                </c:pt>
                <c:pt idx="71">
                  <c:v>1.54</c:v>
                </c:pt>
                <c:pt idx="72">
                  <c:v>1.5328000000000002</c:v>
                </c:pt>
                <c:pt idx="73">
                  <c:v>1.524</c:v>
                </c:pt>
                <c:pt idx="74">
                  <c:v>1.5232000000000001</c:v>
                </c:pt>
                <c:pt idx="75">
                  <c:v>1.5224</c:v>
                </c:pt>
                <c:pt idx="76">
                  <c:v>1.5248000000000002</c:v>
                </c:pt>
                <c:pt idx="77">
                  <c:v>1.5232000000000001</c:v>
                </c:pt>
                <c:pt idx="78">
                  <c:v>1.508</c:v>
                </c:pt>
                <c:pt idx="79">
                  <c:v>1.468</c:v>
                </c:pt>
                <c:pt idx="80">
                  <c:v>1.4392</c:v>
                </c:pt>
                <c:pt idx="81">
                  <c:v>1.4520000000000002</c:v>
                </c:pt>
                <c:pt idx="82">
                  <c:v>1.4624000000000001</c:v>
                </c:pt>
                <c:pt idx="83">
                  <c:v>1.4608000000000001</c:v>
                </c:pt>
                <c:pt idx="84">
                  <c:v>1.4592000000000001</c:v>
                </c:pt>
                <c:pt idx="85">
                  <c:v>1.4632000000000001</c:v>
                </c:pt>
                <c:pt idx="86">
                  <c:v>1.456</c:v>
                </c:pt>
                <c:pt idx="87">
                  <c:v>1.4336</c:v>
                </c:pt>
                <c:pt idx="88">
                  <c:v>1.4392</c:v>
                </c:pt>
                <c:pt idx="89">
                  <c:v>1.4424000000000001</c:v>
                </c:pt>
                <c:pt idx="90">
                  <c:v>1.4432</c:v>
                </c:pt>
                <c:pt idx="91">
                  <c:v>1.4416</c:v>
                </c:pt>
                <c:pt idx="92">
                  <c:v>1.4400000000000002</c:v>
                </c:pt>
                <c:pt idx="93">
                  <c:v>1.4400000000000002</c:v>
                </c:pt>
                <c:pt idx="94">
                  <c:v>1.4344000000000001</c:v>
                </c:pt>
                <c:pt idx="95">
                  <c:v>1.4312</c:v>
                </c:pt>
                <c:pt idx="96">
                  <c:v>1.4376</c:v>
                </c:pt>
                <c:pt idx="97">
                  <c:v>1.4352</c:v>
                </c:pt>
                <c:pt idx="98">
                  <c:v>1.4120000000000001</c:v>
                </c:pt>
                <c:pt idx="99">
                  <c:v>1.4152</c:v>
                </c:pt>
                <c:pt idx="100">
                  <c:v>1.4120000000000001</c:v>
                </c:pt>
                <c:pt idx="101">
                  <c:v>1.4136</c:v>
                </c:pt>
                <c:pt idx="102">
                  <c:v>1.4056</c:v>
                </c:pt>
                <c:pt idx="103">
                  <c:v>1.3936000000000002</c:v>
                </c:pt>
                <c:pt idx="104">
                  <c:v>1.3928</c:v>
                </c:pt>
                <c:pt idx="105">
                  <c:v>1.3888</c:v>
                </c:pt>
                <c:pt idx="106">
                  <c:v>1.3912</c:v>
                </c:pt>
                <c:pt idx="107">
                  <c:v>1.3776000000000002</c:v>
                </c:pt>
                <c:pt idx="108">
                  <c:v>1.3640000000000001</c:v>
                </c:pt>
                <c:pt idx="109">
                  <c:v>1.3592</c:v>
                </c:pt>
                <c:pt idx="110">
                  <c:v>1.3624000000000001</c:v>
                </c:pt>
                <c:pt idx="111">
                  <c:v>1.3672</c:v>
                </c:pt>
              </c:numCache>
            </c:numRef>
          </c:val>
          <c:smooth val="0"/>
        </c:ser>
        <c:ser>
          <c:idx val="12"/>
          <c:order val="12"/>
          <c:tx>
            <c:strRef>
              <c:f>[課題提出エクセル.xlsx]全部!$N$1</c:f>
              <c:strCache>
                <c:ptCount val="1"/>
                <c:pt idx="0">
                  <c:v>NIMS千現地区内</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[課題提出エクセル.xlsx]全部!$N$2:$N$168</c:f>
              <c:numCache>
                <c:formatCode>General</c:formatCode>
                <c:ptCount val="167"/>
                <c:pt idx="5">
                  <c:v>0.1633</c:v>
                </c:pt>
                <c:pt idx="6">
                  <c:v>0.15</c:v>
                </c:pt>
                <c:pt idx="7">
                  <c:v>0.13200000000000001</c:v>
                </c:pt>
                <c:pt idx="8">
                  <c:v>0.13</c:v>
                </c:pt>
                <c:pt idx="9">
                  <c:v>0.152</c:v>
                </c:pt>
                <c:pt idx="10">
                  <c:v>0.3125</c:v>
                </c:pt>
                <c:pt idx="11">
                  <c:v>0.312</c:v>
                </c:pt>
                <c:pt idx="12">
                  <c:v>0.312</c:v>
                </c:pt>
                <c:pt idx="13">
                  <c:v>0.29399999999999998</c:v>
                </c:pt>
                <c:pt idx="14">
                  <c:v>0.28200000000000003</c:v>
                </c:pt>
                <c:pt idx="15">
                  <c:v>0.27</c:v>
                </c:pt>
                <c:pt idx="16">
                  <c:v>0.255</c:v>
                </c:pt>
                <c:pt idx="17">
                  <c:v>0.246</c:v>
                </c:pt>
                <c:pt idx="18">
                  <c:v>0.2283</c:v>
                </c:pt>
                <c:pt idx="19">
                  <c:v>0.22750000000000001</c:v>
                </c:pt>
                <c:pt idx="20">
                  <c:v>0.2175</c:v>
                </c:pt>
                <c:pt idx="21">
                  <c:v>0.21</c:v>
                </c:pt>
                <c:pt idx="22">
                  <c:v>0.21</c:v>
                </c:pt>
                <c:pt idx="23">
                  <c:v>0.20000000000000004</c:v>
                </c:pt>
                <c:pt idx="24">
                  <c:v>0.2</c:v>
                </c:pt>
                <c:pt idx="25">
                  <c:v>0.192</c:v>
                </c:pt>
                <c:pt idx="26">
                  <c:v>0.19</c:v>
                </c:pt>
                <c:pt idx="27">
                  <c:v>0.186</c:v>
                </c:pt>
                <c:pt idx="28">
                  <c:v>0.182</c:v>
                </c:pt>
                <c:pt idx="29">
                  <c:v>0.18329999999999999</c:v>
                </c:pt>
                <c:pt idx="30">
                  <c:v>0.17330000000000001</c:v>
                </c:pt>
                <c:pt idx="31">
                  <c:v>0.18</c:v>
                </c:pt>
                <c:pt idx="32">
                  <c:v>0.17799999999999999</c:v>
                </c:pt>
                <c:pt idx="33">
                  <c:v>0.17</c:v>
                </c:pt>
                <c:pt idx="34">
                  <c:v>0.17400000000000002</c:v>
                </c:pt>
                <c:pt idx="35">
                  <c:v>0.16999999999999998</c:v>
                </c:pt>
                <c:pt idx="36">
                  <c:v>0.1767</c:v>
                </c:pt>
                <c:pt idx="37">
                  <c:v>0.17330000000000001</c:v>
                </c:pt>
                <c:pt idx="38">
                  <c:v>0.16800000000000001</c:v>
                </c:pt>
                <c:pt idx="39">
                  <c:v>0.16800000000000001</c:v>
                </c:pt>
                <c:pt idx="40">
                  <c:v>0.16600000000000001</c:v>
                </c:pt>
                <c:pt idx="41">
                  <c:v>0.16800000000000001</c:v>
                </c:pt>
                <c:pt idx="42">
                  <c:v>0.16800000000000001</c:v>
                </c:pt>
                <c:pt idx="43">
                  <c:v>0.16500000000000001</c:v>
                </c:pt>
                <c:pt idx="44">
                  <c:v>0.17</c:v>
                </c:pt>
                <c:pt idx="45">
                  <c:v>0.16800000000000001</c:v>
                </c:pt>
                <c:pt idx="46">
                  <c:v>0.1633</c:v>
                </c:pt>
                <c:pt idx="47">
                  <c:v>0.16</c:v>
                </c:pt>
                <c:pt idx="48">
                  <c:v>0.16</c:v>
                </c:pt>
                <c:pt idx="49">
                  <c:v>0.16200000000000001</c:v>
                </c:pt>
                <c:pt idx="50">
                  <c:v>0.1575</c:v>
                </c:pt>
                <c:pt idx="51">
                  <c:v>0.16</c:v>
                </c:pt>
                <c:pt idx="52">
                  <c:v>0.16</c:v>
                </c:pt>
                <c:pt idx="53">
                  <c:v>0.1633</c:v>
                </c:pt>
                <c:pt idx="54">
                  <c:v>0.16</c:v>
                </c:pt>
                <c:pt idx="55">
                  <c:v>0.15</c:v>
                </c:pt>
                <c:pt idx="56">
                  <c:v>0.15670000000000001</c:v>
                </c:pt>
                <c:pt idx="57">
                  <c:v>0.15329999999999999</c:v>
                </c:pt>
                <c:pt idx="58">
                  <c:v>0.16</c:v>
                </c:pt>
                <c:pt idx="59">
                  <c:v>0.16</c:v>
                </c:pt>
                <c:pt idx="60">
                  <c:v>0.16</c:v>
                </c:pt>
                <c:pt idx="61">
                  <c:v>0.15670000000000001</c:v>
                </c:pt>
                <c:pt idx="62">
                  <c:v>0.15329999999999999</c:v>
                </c:pt>
                <c:pt idx="63">
                  <c:v>0.15329999999999999</c:v>
                </c:pt>
                <c:pt idx="64">
                  <c:v>0.15670000000000001</c:v>
                </c:pt>
                <c:pt idx="65">
                  <c:v>0.15329999999999999</c:v>
                </c:pt>
                <c:pt idx="66">
                  <c:v>0.15</c:v>
                </c:pt>
                <c:pt idx="67">
                  <c:v>0.15329999999999999</c:v>
                </c:pt>
                <c:pt idx="68">
                  <c:v>0.15</c:v>
                </c:pt>
                <c:pt idx="69">
                  <c:v>0.15</c:v>
                </c:pt>
                <c:pt idx="70">
                  <c:v>0.15</c:v>
                </c:pt>
                <c:pt idx="71">
                  <c:v>0.15</c:v>
                </c:pt>
                <c:pt idx="72">
                  <c:v>0.15670000000000001</c:v>
                </c:pt>
                <c:pt idx="73">
                  <c:v>0.15329999999999999</c:v>
                </c:pt>
                <c:pt idx="74">
                  <c:v>0.15</c:v>
                </c:pt>
                <c:pt idx="75">
                  <c:v>0.15329999999999999</c:v>
                </c:pt>
                <c:pt idx="76">
                  <c:v>0.15329999999999999</c:v>
                </c:pt>
                <c:pt idx="77">
                  <c:v>0.1467</c:v>
                </c:pt>
                <c:pt idx="78">
                  <c:v>0.15</c:v>
                </c:pt>
                <c:pt idx="79">
                  <c:v>0.155</c:v>
                </c:pt>
                <c:pt idx="80">
                  <c:v>0.15</c:v>
                </c:pt>
                <c:pt idx="81">
                  <c:v>0.15</c:v>
                </c:pt>
                <c:pt idx="82">
                  <c:v>0.1467</c:v>
                </c:pt>
                <c:pt idx="83">
                  <c:v>0.1467</c:v>
                </c:pt>
                <c:pt idx="84">
                  <c:v>0.15</c:v>
                </c:pt>
                <c:pt idx="85">
                  <c:v>0.15</c:v>
                </c:pt>
                <c:pt idx="86">
                  <c:v>0.15</c:v>
                </c:pt>
                <c:pt idx="87">
                  <c:v>0.14330000000000001</c:v>
                </c:pt>
                <c:pt idx="88">
                  <c:v>0.15</c:v>
                </c:pt>
                <c:pt idx="89">
                  <c:v>0.1467</c:v>
                </c:pt>
                <c:pt idx="90">
                  <c:v>0.14330000000000001</c:v>
                </c:pt>
                <c:pt idx="91">
                  <c:v>0.1467</c:v>
                </c:pt>
                <c:pt idx="92">
                  <c:v>0.155</c:v>
                </c:pt>
                <c:pt idx="93">
                  <c:v>0.15</c:v>
                </c:pt>
                <c:pt idx="94">
                  <c:v>0.1467</c:v>
                </c:pt>
                <c:pt idx="95">
                  <c:v>0.15</c:v>
                </c:pt>
                <c:pt idx="96">
                  <c:v>0.15329999999999999</c:v>
                </c:pt>
                <c:pt idx="97">
                  <c:v>0.1467</c:v>
                </c:pt>
                <c:pt idx="98">
                  <c:v>0.14330000000000001</c:v>
                </c:pt>
                <c:pt idx="99">
                  <c:v>0.15</c:v>
                </c:pt>
                <c:pt idx="100">
                  <c:v>0.14000000000000001</c:v>
                </c:pt>
                <c:pt idx="101">
                  <c:v>0.15</c:v>
                </c:pt>
                <c:pt idx="102">
                  <c:v>0.14330000000000001</c:v>
                </c:pt>
                <c:pt idx="103">
                  <c:v>0.14000000000000001</c:v>
                </c:pt>
                <c:pt idx="104">
                  <c:v>0.15</c:v>
                </c:pt>
                <c:pt idx="105">
                  <c:v>0.1467</c:v>
                </c:pt>
                <c:pt idx="106">
                  <c:v>0.15</c:v>
                </c:pt>
                <c:pt idx="107">
                  <c:v>0.15</c:v>
                </c:pt>
                <c:pt idx="108">
                  <c:v>0.15329999999999999</c:v>
                </c:pt>
                <c:pt idx="109">
                  <c:v>0.1467</c:v>
                </c:pt>
                <c:pt idx="110">
                  <c:v>0.14000000000000001</c:v>
                </c:pt>
                <c:pt idx="111">
                  <c:v>0.1467</c:v>
                </c:pt>
              </c:numCache>
            </c:numRef>
          </c:val>
          <c:smooth val="0"/>
        </c:ser>
        <c:ser>
          <c:idx val="13"/>
          <c:order val="13"/>
          <c:tx>
            <c:strRef>
              <c:f>[課題提出エクセル.xlsx]全部!$O$1</c:f>
              <c:strCache>
                <c:ptCount val="1"/>
                <c:pt idx="0">
                  <c:v>茨城・つくば市 産業総合研究所(AIST)</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[課題提出エクセル.xlsx]全部!$O$2:$O$168</c:f>
              <c:numCache>
                <c:formatCode>General</c:formatCode>
                <c:ptCount val="167"/>
                <c:pt idx="4">
                  <c:v>0.34750000000000009</c:v>
                </c:pt>
                <c:pt idx="5">
                  <c:v>0.27272727272727276</c:v>
                </c:pt>
                <c:pt idx="6">
                  <c:v>7.6874999999999999E-2</c:v>
                </c:pt>
                <c:pt idx="7">
                  <c:v>5.2291666666666681E-2</c:v>
                </c:pt>
                <c:pt idx="8">
                  <c:v>4.0000000000000015E-2</c:v>
                </c:pt>
                <c:pt idx="9">
                  <c:v>5.4166666666666669E-2</c:v>
                </c:pt>
                <c:pt idx="10">
                  <c:v>0.25208333333333327</c:v>
                </c:pt>
                <c:pt idx="11">
                  <c:v>0.29833333333333339</c:v>
                </c:pt>
                <c:pt idx="12">
                  <c:v>0.30458333333333326</c:v>
                </c:pt>
                <c:pt idx="13">
                  <c:v>0.2977083333333333</c:v>
                </c:pt>
                <c:pt idx="14">
                  <c:v>0.26229166666666665</c:v>
                </c:pt>
                <c:pt idx="15">
                  <c:v>0.21291666666666673</c:v>
                </c:pt>
                <c:pt idx="16">
                  <c:v>0.19416666666666671</c:v>
                </c:pt>
                <c:pt idx="17">
                  <c:v>0.21354166666666666</c:v>
                </c:pt>
                <c:pt idx="18">
                  <c:v>0.20000000000000004</c:v>
                </c:pt>
                <c:pt idx="19">
                  <c:v>0.1947916666666667</c:v>
                </c:pt>
                <c:pt idx="20">
                  <c:v>0.18229166666666671</c:v>
                </c:pt>
                <c:pt idx="21">
                  <c:v>0.18083333333333337</c:v>
                </c:pt>
                <c:pt idx="22">
                  <c:v>0.15125</c:v>
                </c:pt>
                <c:pt idx="23">
                  <c:v>0.14624999999999999</c:v>
                </c:pt>
                <c:pt idx="24">
                  <c:v>0.16395833333333334</c:v>
                </c:pt>
                <c:pt idx="25">
                  <c:v>0.15874999999999997</c:v>
                </c:pt>
                <c:pt idx="26">
                  <c:v>0.15729166666666664</c:v>
                </c:pt>
                <c:pt idx="27">
                  <c:v>0.155</c:v>
                </c:pt>
                <c:pt idx="28">
                  <c:v>0.15270833333333333</c:v>
                </c:pt>
                <c:pt idx="29">
                  <c:v>0.13208333333333336</c:v>
                </c:pt>
                <c:pt idx="30">
                  <c:v>0.12791666666666665</c:v>
                </c:pt>
                <c:pt idx="31">
                  <c:v>0.14458333333333331</c:v>
                </c:pt>
                <c:pt idx="32">
                  <c:v>0.14229166666666668</c:v>
                </c:pt>
                <c:pt idx="33">
                  <c:v>0.14041666666666666</c:v>
                </c:pt>
                <c:pt idx="34">
                  <c:v>0.13729166666666662</c:v>
                </c:pt>
                <c:pt idx="35">
                  <c:v>0.12937499999999996</c:v>
                </c:pt>
                <c:pt idx="36">
                  <c:v>0.10375000000000002</c:v>
                </c:pt>
                <c:pt idx="37">
                  <c:v>0.1079166666666667</c:v>
                </c:pt>
                <c:pt idx="38">
                  <c:v>0.10937500000000001</c:v>
                </c:pt>
                <c:pt idx="39">
                  <c:v>0.11104166666666666</c:v>
                </c:pt>
                <c:pt idx="40">
                  <c:v>0.10833333333333335</c:v>
                </c:pt>
                <c:pt idx="41">
                  <c:v>0.10708333333333335</c:v>
                </c:pt>
                <c:pt idx="42">
                  <c:v>0.10729166666666667</c:v>
                </c:pt>
                <c:pt idx="43">
                  <c:v>0.10708333333333335</c:v>
                </c:pt>
                <c:pt idx="44">
                  <c:v>0.10583333333333335</c:v>
                </c:pt>
                <c:pt idx="45">
                  <c:v>0.10645833333333334</c:v>
                </c:pt>
                <c:pt idx="46">
                  <c:v>0.10312500000000001</c:v>
                </c:pt>
                <c:pt idx="47">
                  <c:v>0.10416666666666669</c:v>
                </c:pt>
                <c:pt idx="48">
                  <c:v>0.10479166666666669</c:v>
                </c:pt>
                <c:pt idx="49">
                  <c:v>0.10208333333333335</c:v>
                </c:pt>
                <c:pt idx="50">
                  <c:v>9.7083333333333341E-2</c:v>
                </c:pt>
                <c:pt idx="51">
                  <c:v>9.9166666666666681E-2</c:v>
                </c:pt>
                <c:pt idx="52">
                  <c:v>0.10375000000000005</c:v>
                </c:pt>
                <c:pt idx="53">
                  <c:v>9.9166666666666681E-2</c:v>
                </c:pt>
                <c:pt idx="54">
                  <c:v>9.3750000000000014E-2</c:v>
                </c:pt>
                <c:pt idx="55">
                  <c:v>9.9583333333333343E-2</c:v>
                </c:pt>
                <c:pt idx="56">
                  <c:v>0.10354166666666668</c:v>
                </c:pt>
                <c:pt idx="57">
                  <c:v>9.583333333333334E-2</c:v>
                </c:pt>
                <c:pt idx="58">
                  <c:v>9.7083333333333355E-2</c:v>
                </c:pt>
                <c:pt idx="59">
                  <c:v>9.9166666666666695E-2</c:v>
                </c:pt>
                <c:pt idx="60">
                  <c:v>0.10041666666666671</c:v>
                </c:pt>
                <c:pt idx="61">
                  <c:v>0.10270833333333335</c:v>
                </c:pt>
                <c:pt idx="62">
                  <c:v>9.7083333333333341E-2</c:v>
                </c:pt>
                <c:pt idx="63">
                  <c:v>0.1004166666666667</c:v>
                </c:pt>
                <c:pt idx="64">
                  <c:v>9.7500000000000031E-2</c:v>
                </c:pt>
                <c:pt idx="65">
                  <c:v>9.6666666666666692E-2</c:v>
                </c:pt>
                <c:pt idx="66">
                  <c:v>9.8958333333333356E-2</c:v>
                </c:pt>
                <c:pt idx="67">
                  <c:v>9.6250000000000002E-2</c:v>
                </c:pt>
                <c:pt idx="68">
                  <c:v>9.7708333333333341E-2</c:v>
                </c:pt>
                <c:pt idx="69">
                  <c:v>9.7291666666666679E-2</c:v>
                </c:pt>
                <c:pt idx="70">
                  <c:v>9.4375000000000028E-2</c:v>
                </c:pt>
                <c:pt idx="71">
                  <c:v>9.3750000000000042E-2</c:v>
                </c:pt>
                <c:pt idx="72">
                  <c:v>9.5000000000000029E-2</c:v>
                </c:pt>
                <c:pt idx="73">
                  <c:v>9.4583333333333353E-2</c:v>
                </c:pt>
                <c:pt idx="74">
                  <c:v>9.8125000000000032E-2</c:v>
                </c:pt>
                <c:pt idx="75">
                  <c:v>9.5416666666666705E-2</c:v>
                </c:pt>
                <c:pt idx="76">
                  <c:v>9.6666666666666679E-2</c:v>
                </c:pt>
                <c:pt idx="77">
                  <c:v>9.3750000000000042E-2</c:v>
                </c:pt>
                <c:pt idx="78">
                  <c:v>9.5416666666666705E-2</c:v>
                </c:pt>
                <c:pt idx="79">
                  <c:v>9.3750000000000014E-2</c:v>
                </c:pt>
                <c:pt idx="80">
                  <c:v>9.5208333333333353E-2</c:v>
                </c:pt>
                <c:pt idx="81">
                  <c:v>9.2500000000000027E-2</c:v>
                </c:pt>
                <c:pt idx="82">
                  <c:v>9.5416666666666664E-2</c:v>
                </c:pt>
                <c:pt idx="83">
                  <c:v>9.5416666666666664E-2</c:v>
                </c:pt>
                <c:pt idx="84">
                  <c:v>9.208333333333335E-2</c:v>
                </c:pt>
                <c:pt idx="85">
                  <c:v>9.1666666666666688E-2</c:v>
                </c:pt>
                <c:pt idx="86">
                  <c:v>9.0416666666666687E-2</c:v>
                </c:pt>
                <c:pt idx="87">
                  <c:v>9.2500000000000013E-2</c:v>
                </c:pt>
                <c:pt idx="88">
                  <c:v>9.3750000000000014E-2</c:v>
                </c:pt>
                <c:pt idx="89">
                  <c:v>9.2500000000000041E-2</c:v>
                </c:pt>
                <c:pt idx="90">
                  <c:v>9.5416666666666664E-2</c:v>
                </c:pt>
                <c:pt idx="91">
                  <c:v>9.1874999999999998E-2</c:v>
                </c:pt>
                <c:pt idx="92">
                  <c:v>9.208333333333335E-2</c:v>
                </c:pt>
                <c:pt idx="93">
                  <c:v>8.7916666666666698E-2</c:v>
                </c:pt>
                <c:pt idx="94">
                  <c:v>9.1250000000000012E-2</c:v>
                </c:pt>
                <c:pt idx="95">
                  <c:v>9.1041666666666701E-2</c:v>
                </c:pt>
                <c:pt idx="96">
                  <c:v>9.1666666666666674E-2</c:v>
                </c:pt>
                <c:pt idx="97">
                  <c:v>9.2708333333333351E-2</c:v>
                </c:pt>
                <c:pt idx="98">
                  <c:v>9.3125000000000027E-2</c:v>
                </c:pt>
                <c:pt idx="99">
                  <c:v>8.9166666666666713E-2</c:v>
                </c:pt>
                <c:pt idx="100">
                  <c:v>9.0416666666666701E-2</c:v>
                </c:pt>
                <c:pt idx="101">
                  <c:v>9.1458333333333364E-2</c:v>
                </c:pt>
                <c:pt idx="102">
                  <c:v>9.4375000000000042E-2</c:v>
                </c:pt>
                <c:pt idx="103">
                  <c:v>8.6875000000000036E-2</c:v>
                </c:pt>
                <c:pt idx="104">
                  <c:v>9.1250000000000039E-2</c:v>
                </c:pt>
                <c:pt idx="105">
                  <c:v>8.8333333333333361E-2</c:v>
                </c:pt>
                <c:pt idx="106">
                  <c:v>8.7500000000000022E-2</c:v>
                </c:pt>
                <c:pt idx="107">
                  <c:v>8.5416666666666696E-2</c:v>
                </c:pt>
                <c:pt idx="108">
                  <c:v>8.9166666666666686E-2</c:v>
                </c:pt>
                <c:pt idx="109">
                  <c:v>8.6250000000000035E-2</c:v>
                </c:pt>
                <c:pt idx="110">
                  <c:v>8.6666666666666684E-2</c:v>
                </c:pt>
                <c:pt idx="111">
                  <c:v>9.2083333333333364E-2</c:v>
                </c:pt>
              </c:numCache>
            </c:numRef>
          </c:val>
          <c:smooth val="0"/>
        </c:ser>
        <c:ser>
          <c:idx val="14"/>
          <c:order val="14"/>
          <c:tx>
            <c:strRef>
              <c:f>[課題提出エクセル.xlsx]全部!$P$1</c:f>
              <c:strCache>
                <c:ptCount val="1"/>
                <c:pt idx="0">
                  <c:v>大貫</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[課題提出エクセル.xlsx]全部!$P$2:$P$168</c:f>
              <c:numCache>
                <c:formatCode>General</c:formatCode>
                <c:ptCount val="167"/>
                <c:pt idx="1">
                  <c:v>3.1300000000000001E-2</c:v>
                </c:pt>
                <c:pt idx="3">
                  <c:v>3.1199999999999999E-2</c:v>
                </c:pt>
                <c:pt idx="4">
                  <c:v>0.33139999999999997</c:v>
                </c:pt>
                <c:pt idx="5">
                  <c:v>0.30730000000000002</c:v>
                </c:pt>
                <c:pt idx="6">
                  <c:v>0.21179999999999999</c:v>
                </c:pt>
                <c:pt idx="7">
                  <c:v>0.187</c:v>
                </c:pt>
                <c:pt idx="8">
                  <c:v>0.16850000000000001</c:v>
                </c:pt>
                <c:pt idx="9">
                  <c:v>0.15820000000000001</c:v>
                </c:pt>
                <c:pt idx="10">
                  <c:v>0.52680000000000005</c:v>
                </c:pt>
                <c:pt idx="11">
                  <c:v>0.50619999999999998</c:v>
                </c:pt>
                <c:pt idx="12">
                  <c:v>0.45619999999999999</c:v>
                </c:pt>
                <c:pt idx="13">
                  <c:v>0.41199999999999998</c:v>
                </c:pt>
                <c:pt idx="14">
                  <c:v>0.38790000000000002</c:v>
                </c:pt>
                <c:pt idx="15">
                  <c:v>0.35830000000000001</c:v>
                </c:pt>
                <c:pt idx="16">
                  <c:v>0.33610000000000001</c:v>
                </c:pt>
                <c:pt idx="17">
                  <c:v>0.31490000000000001</c:v>
                </c:pt>
                <c:pt idx="18">
                  <c:v>0.29709999999999998</c:v>
                </c:pt>
                <c:pt idx="19">
                  <c:v>0.28339999999999999</c:v>
                </c:pt>
                <c:pt idx="20">
                  <c:v>0.26729999999999998</c:v>
                </c:pt>
                <c:pt idx="21">
                  <c:v>0.25509999999999999</c:v>
                </c:pt>
                <c:pt idx="22">
                  <c:v>0.24429999999999999</c:v>
                </c:pt>
                <c:pt idx="23">
                  <c:v>0.2339</c:v>
                </c:pt>
                <c:pt idx="24">
                  <c:v>0.22500000000000001</c:v>
                </c:pt>
                <c:pt idx="25">
                  <c:v>0.21690000000000001</c:v>
                </c:pt>
                <c:pt idx="26">
                  <c:v>0.20930000000000001</c:v>
                </c:pt>
                <c:pt idx="27">
                  <c:v>0.20250000000000001</c:v>
                </c:pt>
                <c:pt idx="28">
                  <c:v>0.1938</c:v>
                </c:pt>
                <c:pt idx="29">
                  <c:v>0.1893</c:v>
                </c:pt>
                <c:pt idx="30">
                  <c:v>0.18360000000000001</c:v>
                </c:pt>
                <c:pt idx="31">
                  <c:v>0.18229999999999999</c:v>
                </c:pt>
                <c:pt idx="32">
                  <c:v>0.1739</c:v>
                </c:pt>
                <c:pt idx="33">
                  <c:v>0.17119999999999999</c:v>
                </c:pt>
                <c:pt idx="34">
                  <c:v>0.16830000000000001</c:v>
                </c:pt>
                <c:pt idx="35">
                  <c:v>0.16639999999999999</c:v>
                </c:pt>
                <c:pt idx="36">
                  <c:v>0.16420000000000001</c:v>
                </c:pt>
                <c:pt idx="37">
                  <c:v>0.16059999999999999</c:v>
                </c:pt>
                <c:pt idx="38">
                  <c:v>0.1595</c:v>
                </c:pt>
                <c:pt idx="39">
                  <c:v>0.15340000000000001</c:v>
                </c:pt>
                <c:pt idx="40">
                  <c:v>0.14680000000000001</c:v>
                </c:pt>
                <c:pt idx="41">
                  <c:v>0.14549999999999999</c:v>
                </c:pt>
                <c:pt idx="42">
                  <c:v>0.14460000000000001</c:v>
                </c:pt>
                <c:pt idx="43">
                  <c:v>0.1421</c:v>
                </c:pt>
                <c:pt idx="44">
                  <c:v>0.1411</c:v>
                </c:pt>
                <c:pt idx="45">
                  <c:v>0.13869999999999999</c:v>
                </c:pt>
                <c:pt idx="46">
                  <c:v>0.13819999999999999</c:v>
                </c:pt>
                <c:pt idx="47">
                  <c:v>0.13780000000000001</c:v>
                </c:pt>
                <c:pt idx="48">
                  <c:v>0.1356</c:v>
                </c:pt>
                <c:pt idx="49">
                  <c:v>0.1341</c:v>
                </c:pt>
                <c:pt idx="50">
                  <c:v>0.1333</c:v>
                </c:pt>
                <c:pt idx="51">
                  <c:v>0.13270000000000001</c:v>
                </c:pt>
                <c:pt idx="52">
                  <c:v>0.13020000000000001</c:v>
                </c:pt>
                <c:pt idx="53">
                  <c:v>0.13109999999999999</c:v>
                </c:pt>
                <c:pt idx="54">
                  <c:v>0.12709999999999999</c:v>
                </c:pt>
                <c:pt idx="55">
                  <c:v>0.12690000000000001</c:v>
                </c:pt>
                <c:pt idx="56">
                  <c:v>0.12620000000000001</c:v>
                </c:pt>
                <c:pt idx="57">
                  <c:v>0.12570000000000001</c:v>
                </c:pt>
                <c:pt idx="58">
                  <c:v>0.1265</c:v>
                </c:pt>
                <c:pt idx="59">
                  <c:v>0.12570000000000001</c:v>
                </c:pt>
                <c:pt idx="60">
                  <c:v>0.12609999999999999</c:v>
                </c:pt>
                <c:pt idx="61">
                  <c:v>0.12479999999999999</c:v>
                </c:pt>
                <c:pt idx="62">
                  <c:v>0.1201</c:v>
                </c:pt>
                <c:pt idx="63">
                  <c:v>0.12</c:v>
                </c:pt>
                <c:pt idx="64">
                  <c:v>0.1202</c:v>
                </c:pt>
                <c:pt idx="65">
                  <c:v>0.1206</c:v>
                </c:pt>
                <c:pt idx="66">
                  <c:v>0.1201</c:v>
                </c:pt>
                <c:pt idx="67">
                  <c:v>0.11890000000000001</c:v>
                </c:pt>
                <c:pt idx="68">
                  <c:v>0.1177</c:v>
                </c:pt>
                <c:pt idx="69">
                  <c:v>0.1187</c:v>
                </c:pt>
                <c:pt idx="70">
                  <c:v>0.11899999999999999</c:v>
                </c:pt>
                <c:pt idx="71">
                  <c:v>0.1187</c:v>
                </c:pt>
                <c:pt idx="72">
                  <c:v>0.11799999999999999</c:v>
                </c:pt>
                <c:pt idx="73">
                  <c:v>0.11509999999999999</c:v>
                </c:pt>
                <c:pt idx="74">
                  <c:v>0.11459999999999999</c:v>
                </c:pt>
                <c:pt idx="75">
                  <c:v>0.1144</c:v>
                </c:pt>
                <c:pt idx="76">
                  <c:v>0.1145</c:v>
                </c:pt>
                <c:pt idx="77">
                  <c:v>0.1142</c:v>
                </c:pt>
                <c:pt idx="78">
                  <c:v>0.1132</c:v>
                </c:pt>
                <c:pt idx="79">
                  <c:v>0.1108</c:v>
                </c:pt>
                <c:pt idx="80">
                  <c:v>0.1109</c:v>
                </c:pt>
                <c:pt idx="81">
                  <c:v>0.111</c:v>
                </c:pt>
                <c:pt idx="82">
                  <c:v>0.1113</c:v>
                </c:pt>
                <c:pt idx="83">
                  <c:v>0.11070000000000001</c:v>
                </c:pt>
                <c:pt idx="84">
                  <c:v>0.108</c:v>
                </c:pt>
                <c:pt idx="85">
                  <c:v>0.1082</c:v>
                </c:pt>
                <c:pt idx="86">
                  <c:v>0.10979999999999999</c:v>
                </c:pt>
                <c:pt idx="87">
                  <c:v>0.1067</c:v>
                </c:pt>
                <c:pt idx="88">
                  <c:v>0.10639999999999999</c:v>
                </c:pt>
                <c:pt idx="89">
                  <c:v>0.10539999999999999</c:v>
                </c:pt>
                <c:pt idx="90">
                  <c:v>0.1045</c:v>
                </c:pt>
                <c:pt idx="91">
                  <c:v>0.10580000000000001</c:v>
                </c:pt>
                <c:pt idx="92">
                  <c:v>0.10580000000000001</c:v>
                </c:pt>
                <c:pt idx="93">
                  <c:v>0.1046</c:v>
                </c:pt>
                <c:pt idx="94">
                  <c:v>0.1032</c:v>
                </c:pt>
                <c:pt idx="95">
                  <c:v>0.1032</c:v>
                </c:pt>
                <c:pt idx="96">
                  <c:v>0.1028</c:v>
                </c:pt>
                <c:pt idx="97">
                  <c:v>0.1033</c:v>
                </c:pt>
                <c:pt idx="98">
                  <c:v>0.1022</c:v>
                </c:pt>
                <c:pt idx="99">
                  <c:v>0.1012</c:v>
                </c:pt>
                <c:pt idx="100">
                  <c:v>0.1014</c:v>
                </c:pt>
                <c:pt idx="101">
                  <c:v>0.1019</c:v>
                </c:pt>
                <c:pt idx="102">
                  <c:v>0.1022</c:v>
                </c:pt>
                <c:pt idx="103">
                  <c:v>0.1024</c:v>
                </c:pt>
                <c:pt idx="104">
                  <c:v>0.10290000000000001</c:v>
                </c:pt>
                <c:pt idx="105">
                  <c:v>0.1024</c:v>
                </c:pt>
                <c:pt idx="106">
                  <c:v>0.1023</c:v>
                </c:pt>
                <c:pt idx="107">
                  <c:v>0.10150000000000001</c:v>
                </c:pt>
                <c:pt idx="108">
                  <c:v>0.1009</c:v>
                </c:pt>
                <c:pt idx="109">
                  <c:v>0.1019</c:v>
                </c:pt>
                <c:pt idx="110">
                  <c:v>0.10249999999999999</c:v>
                </c:pt>
                <c:pt idx="111">
                  <c:v>0.1026</c:v>
                </c:pt>
                <c:pt idx="112">
                  <c:v>0.10199999999999999</c:v>
                </c:pt>
                <c:pt idx="113">
                  <c:v>0.1018</c:v>
                </c:pt>
              </c:numCache>
            </c:numRef>
          </c:val>
          <c:smooth val="0"/>
        </c:ser>
        <c:ser>
          <c:idx val="15"/>
          <c:order val="15"/>
          <c:tx>
            <c:strRef>
              <c:f>[課題提出エクセル.xlsx]全部!$Q$1</c:f>
              <c:strCache>
                <c:ptCount val="1"/>
                <c:pt idx="0">
                  <c:v>磯浜</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[課題提出エクセル.xlsx]全部!$Q$2:$Q$168</c:f>
              <c:numCache>
                <c:formatCode>General</c:formatCode>
                <c:ptCount val="167"/>
                <c:pt idx="1">
                  <c:v>2.9600000000000001E-2</c:v>
                </c:pt>
                <c:pt idx="4">
                  <c:v>0.14749999999999999</c:v>
                </c:pt>
                <c:pt idx="5">
                  <c:v>0.2445</c:v>
                </c:pt>
                <c:pt idx="6">
                  <c:v>0.16550000000000001</c:v>
                </c:pt>
                <c:pt idx="7">
                  <c:v>0.14549999999999999</c:v>
                </c:pt>
                <c:pt idx="8">
                  <c:v>0.13020000000000001</c:v>
                </c:pt>
                <c:pt idx="9">
                  <c:v>0.1225</c:v>
                </c:pt>
                <c:pt idx="10">
                  <c:v>0.45579999999999998</c:v>
                </c:pt>
                <c:pt idx="11">
                  <c:v>0.42859999999999998</c:v>
                </c:pt>
                <c:pt idx="12">
                  <c:v>0.37619999999999998</c:v>
                </c:pt>
                <c:pt idx="13">
                  <c:v>0.33760000000000001</c:v>
                </c:pt>
                <c:pt idx="14">
                  <c:v>0.31419999999999998</c:v>
                </c:pt>
                <c:pt idx="15">
                  <c:v>0.28810000000000002</c:v>
                </c:pt>
                <c:pt idx="16">
                  <c:v>0.26900000000000002</c:v>
                </c:pt>
                <c:pt idx="17">
                  <c:v>0.25240000000000001</c:v>
                </c:pt>
                <c:pt idx="18">
                  <c:v>0.23930000000000001</c:v>
                </c:pt>
                <c:pt idx="19">
                  <c:v>0.2303</c:v>
                </c:pt>
                <c:pt idx="20">
                  <c:v>0.2177</c:v>
                </c:pt>
                <c:pt idx="21">
                  <c:v>0.2072</c:v>
                </c:pt>
                <c:pt idx="22">
                  <c:v>0.2001</c:v>
                </c:pt>
                <c:pt idx="23">
                  <c:v>0.19259999999999999</c:v>
                </c:pt>
                <c:pt idx="24">
                  <c:v>0.18590000000000001</c:v>
                </c:pt>
                <c:pt idx="25">
                  <c:v>0.18060000000000001</c:v>
                </c:pt>
                <c:pt idx="26">
                  <c:v>0.17580000000000001</c:v>
                </c:pt>
                <c:pt idx="27">
                  <c:v>0.17169999999999999</c:v>
                </c:pt>
                <c:pt idx="28">
                  <c:v>0.1661</c:v>
                </c:pt>
                <c:pt idx="29">
                  <c:v>0.16470000000000001</c:v>
                </c:pt>
                <c:pt idx="30">
                  <c:v>0.15540000000000001</c:v>
                </c:pt>
                <c:pt idx="31">
                  <c:v>0.15290000000000001</c:v>
                </c:pt>
                <c:pt idx="32">
                  <c:v>0.14560000000000001</c:v>
                </c:pt>
                <c:pt idx="33">
                  <c:v>0.14399999999999999</c:v>
                </c:pt>
                <c:pt idx="34">
                  <c:v>0.1431</c:v>
                </c:pt>
                <c:pt idx="35">
                  <c:v>0.14119999999999999</c:v>
                </c:pt>
                <c:pt idx="36">
                  <c:v>0.1386</c:v>
                </c:pt>
                <c:pt idx="37">
                  <c:v>0.13750000000000001</c:v>
                </c:pt>
                <c:pt idx="38">
                  <c:v>0.13739999999999999</c:v>
                </c:pt>
                <c:pt idx="39">
                  <c:v>0.13</c:v>
                </c:pt>
                <c:pt idx="40">
                  <c:v>0.1246</c:v>
                </c:pt>
                <c:pt idx="41">
                  <c:v>0.1241</c:v>
                </c:pt>
                <c:pt idx="42">
                  <c:v>0.1234</c:v>
                </c:pt>
                <c:pt idx="43">
                  <c:v>0.1217</c:v>
                </c:pt>
                <c:pt idx="44">
                  <c:v>0.1207</c:v>
                </c:pt>
                <c:pt idx="45">
                  <c:v>0.1188</c:v>
                </c:pt>
                <c:pt idx="46">
                  <c:v>0.1181</c:v>
                </c:pt>
                <c:pt idx="47">
                  <c:v>0.1181</c:v>
                </c:pt>
                <c:pt idx="48">
                  <c:v>0.1173</c:v>
                </c:pt>
                <c:pt idx="49">
                  <c:v>0.1159</c:v>
                </c:pt>
                <c:pt idx="50">
                  <c:v>0.1148</c:v>
                </c:pt>
                <c:pt idx="51">
                  <c:v>0.1142</c:v>
                </c:pt>
                <c:pt idx="52">
                  <c:v>0.1123</c:v>
                </c:pt>
                <c:pt idx="53">
                  <c:v>0.11409999999999999</c:v>
                </c:pt>
                <c:pt idx="54">
                  <c:v>0.1111</c:v>
                </c:pt>
                <c:pt idx="55">
                  <c:v>0.1108</c:v>
                </c:pt>
                <c:pt idx="56">
                  <c:v>0.10979999999999999</c:v>
                </c:pt>
                <c:pt idx="57">
                  <c:v>0.11020000000000001</c:v>
                </c:pt>
                <c:pt idx="58">
                  <c:v>0.1104</c:v>
                </c:pt>
                <c:pt idx="59">
                  <c:v>0.1104</c:v>
                </c:pt>
                <c:pt idx="60">
                  <c:v>0.1105</c:v>
                </c:pt>
                <c:pt idx="61">
                  <c:v>0.1104</c:v>
                </c:pt>
                <c:pt idx="62">
                  <c:v>0.1069</c:v>
                </c:pt>
                <c:pt idx="63">
                  <c:v>0.10639999999999999</c:v>
                </c:pt>
                <c:pt idx="64">
                  <c:v>0.1074</c:v>
                </c:pt>
                <c:pt idx="65">
                  <c:v>0.1072</c:v>
                </c:pt>
                <c:pt idx="66">
                  <c:v>0.10630000000000001</c:v>
                </c:pt>
                <c:pt idx="67">
                  <c:v>0.106</c:v>
                </c:pt>
                <c:pt idx="68">
                  <c:v>0.10539999999999999</c:v>
                </c:pt>
                <c:pt idx="69">
                  <c:v>0.1055</c:v>
                </c:pt>
                <c:pt idx="70">
                  <c:v>0.10580000000000001</c:v>
                </c:pt>
                <c:pt idx="71">
                  <c:v>0.1056</c:v>
                </c:pt>
                <c:pt idx="72">
                  <c:v>0.10580000000000001</c:v>
                </c:pt>
                <c:pt idx="73">
                  <c:v>0.1041</c:v>
                </c:pt>
                <c:pt idx="74">
                  <c:v>0.10290000000000001</c:v>
                </c:pt>
                <c:pt idx="75">
                  <c:v>0.1027</c:v>
                </c:pt>
                <c:pt idx="76">
                  <c:v>0.10249999999999999</c:v>
                </c:pt>
                <c:pt idx="77">
                  <c:v>0.1026</c:v>
                </c:pt>
                <c:pt idx="78">
                  <c:v>0.1027</c:v>
                </c:pt>
                <c:pt idx="79">
                  <c:v>0.10100000000000001</c:v>
                </c:pt>
                <c:pt idx="80">
                  <c:v>0.10009999999999999</c:v>
                </c:pt>
                <c:pt idx="81">
                  <c:v>9.9900000000000003E-2</c:v>
                </c:pt>
                <c:pt idx="82">
                  <c:v>0.1004</c:v>
                </c:pt>
                <c:pt idx="83">
                  <c:v>0.10009999999999999</c:v>
                </c:pt>
                <c:pt idx="84">
                  <c:v>9.9400000000000002E-2</c:v>
                </c:pt>
                <c:pt idx="85">
                  <c:v>0.10059999999999999</c:v>
                </c:pt>
                <c:pt idx="86">
                  <c:v>0.1019</c:v>
                </c:pt>
                <c:pt idx="87">
                  <c:v>9.9400000000000002E-2</c:v>
                </c:pt>
                <c:pt idx="88">
                  <c:v>9.9199999999999997E-2</c:v>
                </c:pt>
                <c:pt idx="89">
                  <c:v>9.9000000000000005E-2</c:v>
                </c:pt>
                <c:pt idx="90">
                  <c:v>9.9199999999999997E-2</c:v>
                </c:pt>
                <c:pt idx="91">
                  <c:v>9.8500000000000004E-2</c:v>
                </c:pt>
                <c:pt idx="92">
                  <c:v>9.9500000000000005E-2</c:v>
                </c:pt>
                <c:pt idx="93">
                  <c:v>9.8500000000000004E-2</c:v>
                </c:pt>
                <c:pt idx="94">
                  <c:v>9.7600000000000006E-2</c:v>
                </c:pt>
                <c:pt idx="95">
                  <c:v>9.7199999999999995E-2</c:v>
                </c:pt>
                <c:pt idx="96">
                  <c:v>9.74E-2</c:v>
                </c:pt>
                <c:pt idx="97">
                  <c:v>9.7299999999999998E-2</c:v>
                </c:pt>
                <c:pt idx="98">
                  <c:v>9.7299999999999998E-2</c:v>
                </c:pt>
                <c:pt idx="99">
                  <c:v>9.69E-2</c:v>
                </c:pt>
                <c:pt idx="100">
                  <c:v>9.7000000000000003E-2</c:v>
                </c:pt>
                <c:pt idx="101">
                  <c:v>9.64E-2</c:v>
                </c:pt>
                <c:pt idx="102">
                  <c:v>9.6699999999999994E-2</c:v>
                </c:pt>
                <c:pt idx="103">
                  <c:v>9.6799999999999997E-2</c:v>
                </c:pt>
                <c:pt idx="104">
                  <c:v>9.6799999999999997E-2</c:v>
                </c:pt>
                <c:pt idx="105">
                  <c:v>9.64E-2</c:v>
                </c:pt>
                <c:pt idx="106">
                  <c:v>9.7000000000000003E-2</c:v>
                </c:pt>
                <c:pt idx="107">
                  <c:v>9.69E-2</c:v>
                </c:pt>
                <c:pt idx="108">
                  <c:v>9.5699999999999993E-2</c:v>
                </c:pt>
                <c:pt idx="109">
                  <c:v>9.6000000000000002E-2</c:v>
                </c:pt>
                <c:pt idx="110">
                  <c:v>9.6299999999999997E-2</c:v>
                </c:pt>
                <c:pt idx="111">
                  <c:v>9.64E-2</c:v>
                </c:pt>
                <c:pt idx="112">
                  <c:v>9.5799999999999996E-2</c:v>
                </c:pt>
                <c:pt idx="113">
                  <c:v>9.6000000000000002E-2</c:v>
                </c:pt>
              </c:numCache>
            </c:numRef>
          </c:val>
          <c:smooth val="0"/>
        </c:ser>
        <c:ser>
          <c:idx val="16"/>
          <c:order val="16"/>
          <c:tx>
            <c:strRef>
              <c:f>[課題提出エクセル.xlsx]全部!$R$1</c:f>
              <c:strCache>
                <c:ptCount val="1"/>
                <c:pt idx="0">
                  <c:v>広浦</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[課題提出エクセル.xlsx]全部!$R$2:$R$168</c:f>
              <c:numCache>
                <c:formatCode>General</c:formatCode>
                <c:ptCount val="167"/>
                <c:pt idx="1">
                  <c:v>3.1600000000000003E-2</c:v>
                </c:pt>
                <c:pt idx="3">
                  <c:v>3.09E-2</c:v>
                </c:pt>
                <c:pt idx="4">
                  <c:v>0.42620000000000002</c:v>
                </c:pt>
                <c:pt idx="5">
                  <c:v>0.40229999999999999</c:v>
                </c:pt>
                <c:pt idx="6">
                  <c:v>0.29149999999999998</c:v>
                </c:pt>
                <c:pt idx="7">
                  <c:v>0.25580000000000003</c:v>
                </c:pt>
                <c:pt idx="8">
                  <c:v>0.22800000000000001</c:v>
                </c:pt>
                <c:pt idx="9">
                  <c:v>0.21340000000000001</c:v>
                </c:pt>
                <c:pt idx="10">
                  <c:v>0.63649999999999995</c:v>
                </c:pt>
                <c:pt idx="11">
                  <c:v>0.61780000000000002</c:v>
                </c:pt>
                <c:pt idx="12">
                  <c:v>0.56310000000000004</c:v>
                </c:pt>
                <c:pt idx="13">
                  <c:v>0.504</c:v>
                </c:pt>
                <c:pt idx="14">
                  <c:v>0.46600000000000003</c:v>
                </c:pt>
                <c:pt idx="15">
                  <c:v>0.42959999999999998</c:v>
                </c:pt>
                <c:pt idx="16">
                  <c:v>0.40279999999999999</c:v>
                </c:pt>
                <c:pt idx="17">
                  <c:v>0.37919999999999998</c:v>
                </c:pt>
                <c:pt idx="18">
                  <c:v>0.3584</c:v>
                </c:pt>
                <c:pt idx="19">
                  <c:v>0.34239999999999998</c:v>
                </c:pt>
                <c:pt idx="20">
                  <c:v>0.32519999999999999</c:v>
                </c:pt>
                <c:pt idx="21">
                  <c:v>0.30990000000000001</c:v>
                </c:pt>
                <c:pt idx="22">
                  <c:v>0.29499999999999998</c:v>
                </c:pt>
                <c:pt idx="23">
                  <c:v>0.27989999999999998</c:v>
                </c:pt>
                <c:pt idx="24">
                  <c:v>0.26800000000000002</c:v>
                </c:pt>
                <c:pt idx="25">
                  <c:v>0.25800000000000001</c:v>
                </c:pt>
                <c:pt idx="26">
                  <c:v>0.24890000000000001</c:v>
                </c:pt>
                <c:pt idx="27">
                  <c:v>0.24049999999999999</c:v>
                </c:pt>
                <c:pt idx="28">
                  <c:v>0.221</c:v>
                </c:pt>
                <c:pt idx="29">
                  <c:v>0.2117</c:v>
                </c:pt>
                <c:pt idx="30">
                  <c:v>0.20380000000000001</c:v>
                </c:pt>
                <c:pt idx="31">
                  <c:v>0.20219999999999999</c:v>
                </c:pt>
                <c:pt idx="32">
                  <c:v>0.19450000000000001</c:v>
                </c:pt>
                <c:pt idx="33">
                  <c:v>0.19040000000000001</c:v>
                </c:pt>
                <c:pt idx="34">
                  <c:v>0.18890000000000001</c:v>
                </c:pt>
                <c:pt idx="35">
                  <c:v>0.18579999999999999</c:v>
                </c:pt>
                <c:pt idx="36">
                  <c:v>0.1822</c:v>
                </c:pt>
                <c:pt idx="37">
                  <c:v>0.17899999999999999</c:v>
                </c:pt>
                <c:pt idx="38">
                  <c:v>0.1772</c:v>
                </c:pt>
                <c:pt idx="39">
                  <c:v>0.1726</c:v>
                </c:pt>
                <c:pt idx="40">
                  <c:v>0.16569999999999999</c:v>
                </c:pt>
                <c:pt idx="41">
                  <c:v>0.16420000000000001</c:v>
                </c:pt>
                <c:pt idx="42">
                  <c:v>0.16289999999999999</c:v>
                </c:pt>
                <c:pt idx="43">
                  <c:v>0.16039999999999999</c:v>
                </c:pt>
                <c:pt idx="44">
                  <c:v>0.15920000000000001</c:v>
                </c:pt>
                <c:pt idx="45">
                  <c:v>0.1565</c:v>
                </c:pt>
                <c:pt idx="46">
                  <c:v>0.15570000000000001</c:v>
                </c:pt>
                <c:pt idx="47">
                  <c:v>0.15429999999999999</c:v>
                </c:pt>
                <c:pt idx="48">
                  <c:v>0.1525</c:v>
                </c:pt>
                <c:pt idx="49">
                  <c:v>0.15060000000000001</c:v>
                </c:pt>
                <c:pt idx="50">
                  <c:v>0.14960000000000001</c:v>
                </c:pt>
                <c:pt idx="51">
                  <c:v>0.14829999999999999</c:v>
                </c:pt>
                <c:pt idx="52">
                  <c:v>0.14599999999999999</c:v>
                </c:pt>
                <c:pt idx="53">
                  <c:v>0.1467</c:v>
                </c:pt>
                <c:pt idx="54">
                  <c:v>0.14330000000000001</c:v>
                </c:pt>
                <c:pt idx="55">
                  <c:v>0.14299999999999999</c:v>
                </c:pt>
                <c:pt idx="56">
                  <c:v>0.1424</c:v>
                </c:pt>
                <c:pt idx="57">
                  <c:v>0.14169999999999999</c:v>
                </c:pt>
                <c:pt idx="58">
                  <c:v>0.14180000000000001</c:v>
                </c:pt>
                <c:pt idx="59">
                  <c:v>0.14219999999999999</c:v>
                </c:pt>
                <c:pt idx="60">
                  <c:v>0.14249999999999999</c:v>
                </c:pt>
                <c:pt idx="61">
                  <c:v>0.14199999999999999</c:v>
                </c:pt>
                <c:pt idx="62">
                  <c:v>0.13730000000000001</c:v>
                </c:pt>
                <c:pt idx="63">
                  <c:v>0.1368</c:v>
                </c:pt>
                <c:pt idx="64">
                  <c:v>0.1368</c:v>
                </c:pt>
                <c:pt idx="65">
                  <c:v>0.13639999999999999</c:v>
                </c:pt>
                <c:pt idx="66">
                  <c:v>0.1366</c:v>
                </c:pt>
                <c:pt idx="67">
                  <c:v>0.1356</c:v>
                </c:pt>
                <c:pt idx="68">
                  <c:v>0.13389999999999999</c:v>
                </c:pt>
                <c:pt idx="69">
                  <c:v>0.1343</c:v>
                </c:pt>
                <c:pt idx="70">
                  <c:v>0.13420000000000001</c:v>
                </c:pt>
                <c:pt idx="71">
                  <c:v>0.1338</c:v>
                </c:pt>
                <c:pt idx="72">
                  <c:v>0.1338</c:v>
                </c:pt>
                <c:pt idx="73">
                  <c:v>0.1318</c:v>
                </c:pt>
                <c:pt idx="74">
                  <c:v>0.1313</c:v>
                </c:pt>
                <c:pt idx="75">
                  <c:v>0.13059999999999999</c:v>
                </c:pt>
                <c:pt idx="76">
                  <c:v>0.13039999999999999</c:v>
                </c:pt>
                <c:pt idx="77">
                  <c:v>0.1303</c:v>
                </c:pt>
                <c:pt idx="78">
                  <c:v>0.1298</c:v>
                </c:pt>
                <c:pt idx="79">
                  <c:v>0.12759999999999999</c:v>
                </c:pt>
                <c:pt idx="80">
                  <c:v>0.12770000000000001</c:v>
                </c:pt>
                <c:pt idx="81">
                  <c:v>0.12770000000000001</c:v>
                </c:pt>
                <c:pt idx="82">
                  <c:v>0.1278</c:v>
                </c:pt>
                <c:pt idx="83">
                  <c:v>0.12740000000000001</c:v>
                </c:pt>
                <c:pt idx="84">
                  <c:v>0.12640000000000001</c:v>
                </c:pt>
                <c:pt idx="85">
                  <c:v>0.12690000000000001</c:v>
                </c:pt>
                <c:pt idx="86">
                  <c:v>0.1288</c:v>
                </c:pt>
                <c:pt idx="87">
                  <c:v>0.12570000000000001</c:v>
                </c:pt>
                <c:pt idx="88">
                  <c:v>0.12559999999999999</c:v>
                </c:pt>
                <c:pt idx="89">
                  <c:v>0.12520000000000001</c:v>
                </c:pt>
                <c:pt idx="90">
                  <c:v>0.1245</c:v>
                </c:pt>
                <c:pt idx="91">
                  <c:v>0.12379999999999999</c:v>
                </c:pt>
                <c:pt idx="92">
                  <c:v>0.1246</c:v>
                </c:pt>
                <c:pt idx="93">
                  <c:v>0.1226</c:v>
                </c:pt>
                <c:pt idx="94">
                  <c:v>0.12239999999999999</c:v>
                </c:pt>
                <c:pt idx="95">
                  <c:v>0.1227</c:v>
                </c:pt>
                <c:pt idx="96">
                  <c:v>0.12280000000000001</c:v>
                </c:pt>
                <c:pt idx="97">
                  <c:v>0.1232</c:v>
                </c:pt>
                <c:pt idx="98">
                  <c:v>0.12239999999999999</c:v>
                </c:pt>
                <c:pt idx="99">
                  <c:v>0.12130000000000001</c:v>
                </c:pt>
                <c:pt idx="100">
                  <c:v>0.1212</c:v>
                </c:pt>
                <c:pt idx="101">
                  <c:v>0.121</c:v>
                </c:pt>
                <c:pt idx="102">
                  <c:v>0.12130000000000001</c:v>
                </c:pt>
                <c:pt idx="103">
                  <c:v>0.1221</c:v>
                </c:pt>
                <c:pt idx="104">
                  <c:v>0.12189999999999999</c:v>
                </c:pt>
                <c:pt idx="105">
                  <c:v>0.1211</c:v>
                </c:pt>
                <c:pt idx="106">
                  <c:v>0.12180000000000001</c:v>
                </c:pt>
                <c:pt idx="107">
                  <c:v>0.1216</c:v>
                </c:pt>
                <c:pt idx="108">
                  <c:v>0.1216</c:v>
                </c:pt>
                <c:pt idx="109">
                  <c:v>0.12180000000000001</c:v>
                </c:pt>
                <c:pt idx="110">
                  <c:v>0.1217</c:v>
                </c:pt>
                <c:pt idx="111">
                  <c:v>0.1217</c:v>
                </c:pt>
                <c:pt idx="112">
                  <c:v>0.1211</c:v>
                </c:pt>
                <c:pt idx="113">
                  <c:v>0.1205</c:v>
                </c:pt>
              </c:numCache>
            </c:numRef>
          </c:val>
          <c:smooth val="0"/>
        </c:ser>
        <c:ser>
          <c:idx val="17"/>
          <c:order val="17"/>
          <c:tx>
            <c:strRef>
              <c:f>[課題提出エクセル.xlsx]全部!$S$1</c:f>
              <c:strCache>
                <c:ptCount val="1"/>
                <c:pt idx="0">
                  <c:v>海老沢</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[課題提出エクセル.xlsx]全部!$S$2:$S$168</c:f>
              <c:numCache>
                <c:formatCode>General</c:formatCode>
                <c:ptCount val="167"/>
                <c:pt idx="1">
                  <c:v>3.7199999999999997E-2</c:v>
                </c:pt>
                <c:pt idx="3">
                  <c:v>3.5999999999999997E-2</c:v>
                </c:pt>
                <c:pt idx="4">
                  <c:v>0.29249999999999998</c:v>
                </c:pt>
                <c:pt idx="5">
                  <c:v>0.2407</c:v>
                </c:pt>
                <c:pt idx="6">
                  <c:v>0.1661</c:v>
                </c:pt>
                <c:pt idx="7">
                  <c:v>0.14910000000000001</c:v>
                </c:pt>
                <c:pt idx="8">
                  <c:v>0.13689999999999999</c:v>
                </c:pt>
                <c:pt idx="9">
                  <c:v>0.1295</c:v>
                </c:pt>
                <c:pt idx="10">
                  <c:v>0.39329999999999998</c:v>
                </c:pt>
                <c:pt idx="11">
                  <c:v>0.38140000000000002</c:v>
                </c:pt>
                <c:pt idx="12">
                  <c:v>0.3508</c:v>
                </c:pt>
                <c:pt idx="13">
                  <c:v>0.31919999999999998</c:v>
                </c:pt>
                <c:pt idx="14">
                  <c:v>0.29799999999999999</c:v>
                </c:pt>
                <c:pt idx="15">
                  <c:v>0.27560000000000001</c:v>
                </c:pt>
                <c:pt idx="16">
                  <c:v>0.25819999999999999</c:v>
                </c:pt>
                <c:pt idx="17">
                  <c:v>0.24229999999999999</c:v>
                </c:pt>
                <c:pt idx="18">
                  <c:v>0.2291</c:v>
                </c:pt>
                <c:pt idx="19">
                  <c:v>0.2208</c:v>
                </c:pt>
                <c:pt idx="20">
                  <c:v>0.2097</c:v>
                </c:pt>
                <c:pt idx="21">
                  <c:v>0.20019999999999999</c:v>
                </c:pt>
                <c:pt idx="22">
                  <c:v>0.19339999999999999</c:v>
                </c:pt>
                <c:pt idx="23">
                  <c:v>0.18490000000000001</c:v>
                </c:pt>
                <c:pt idx="24">
                  <c:v>0.1777</c:v>
                </c:pt>
                <c:pt idx="25">
                  <c:v>0.17199999999999999</c:v>
                </c:pt>
                <c:pt idx="26">
                  <c:v>0.16719999999999999</c:v>
                </c:pt>
                <c:pt idx="27">
                  <c:v>0.16270000000000001</c:v>
                </c:pt>
                <c:pt idx="28">
                  <c:v>0.15659999999999999</c:v>
                </c:pt>
                <c:pt idx="29">
                  <c:v>0.15590000000000001</c:v>
                </c:pt>
                <c:pt idx="30">
                  <c:v>0.15310000000000001</c:v>
                </c:pt>
                <c:pt idx="31">
                  <c:v>0.15110000000000001</c:v>
                </c:pt>
                <c:pt idx="32">
                  <c:v>0.14630000000000001</c:v>
                </c:pt>
                <c:pt idx="33">
                  <c:v>0.14080000000000001</c:v>
                </c:pt>
                <c:pt idx="34">
                  <c:v>0.13700000000000001</c:v>
                </c:pt>
                <c:pt idx="35">
                  <c:v>0.1348</c:v>
                </c:pt>
                <c:pt idx="36">
                  <c:v>0.13220000000000001</c:v>
                </c:pt>
                <c:pt idx="37">
                  <c:v>0.13150000000000001</c:v>
                </c:pt>
                <c:pt idx="38">
                  <c:v>0.1298</c:v>
                </c:pt>
                <c:pt idx="39">
                  <c:v>0.12620000000000001</c:v>
                </c:pt>
                <c:pt idx="40">
                  <c:v>0.1211</c:v>
                </c:pt>
                <c:pt idx="41">
                  <c:v>0.1203</c:v>
                </c:pt>
                <c:pt idx="42">
                  <c:v>0.1201</c:v>
                </c:pt>
                <c:pt idx="43">
                  <c:v>0.1183</c:v>
                </c:pt>
                <c:pt idx="44">
                  <c:v>0.1177</c:v>
                </c:pt>
                <c:pt idx="45">
                  <c:v>0.1139</c:v>
                </c:pt>
                <c:pt idx="46">
                  <c:v>0.1135</c:v>
                </c:pt>
                <c:pt idx="47">
                  <c:v>0.1125</c:v>
                </c:pt>
                <c:pt idx="48">
                  <c:v>0.1113</c:v>
                </c:pt>
                <c:pt idx="49">
                  <c:v>0.1115</c:v>
                </c:pt>
                <c:pt idx="50">
                  <c:v>0.11</c:v>
                </c:pt>
                <c:pt idx="51">
                  <c:v>0.1095</c:v>
                </c:pt>
                <c:pt idx="52">
                  <c:v>0.10780000000000001</c:v>
                </c:pt>
                <c:pt idx="53">
                  <c:v>0.10970000000000001</c:v>
                </c:pt>
                <c:pt idx="54">
                  <c:v>0.1067</c:v>
                </c:pt>
                <c:pt idx="55">
                  <c:v>0.1065</c:v>
                </c:pt>
                <c:pt idx="56">
                  <c:v>0.10489999999999999</c:v>
                </c:pt>
                <c:pt idx="57">
                  <c:v>0.1056</c:v>
                </c:pt>
                <c:pt idx="58">
                  <c:v>0.1057</c:v>
                </c:pt>
                <c:pt idx="59">
                  <c:v>0.10580000000000001</c:v>
                </c:pt>
                <c:pt idx="60">
                  <c:v>0.1048</c:v>
                </c:pt>
                <c:pt idx="61">
                  <c:v>0.1052</c:v>
                </c:pt>
                <c:pt idx="62">
                  <c:v>0.1017</c:v>
                </c:pt>
                <c:pt idx="63">
                  <c:v>0.1008</c:v>
                </c:pt>
                <c:pt idx="64">
                  <c:v>0.1017</c:v>
                </c:pt>
                <c:pt idx="65">
                  <c:v>0.1016</c:v>
                </c:pt>
                <c:pt idx="66">
                  <c:v>0.1003</c:v>
                </c:pt>
                <c:pt idx="67">
                  <c:v>0.1003</c:v>
                </c:pt>
                <c:pt idx="68">
                  <c:v>0.1</c:v>
                </c:pt>
                <c:pt idx="69">
                  <c:v>0.1002</c:v>
                </c:pt>
                <c:pt idx="70">
                  <c:v>0.10009999999999999</c:v>
                </c:pt>
                <c:pt idx="71">
                  <c:v>0.10009999999999999</c:v>
                </c:pt>
                <c:pt idx="72">
                  <c:v>0.1011</c:v>
                </c:pt>
                <c:pt idx="73">
                  <c:v>9.8100000000000007E-2</c:v>
                </c:pt>
                <c:pt idx="74">
                  <c:v>9.8299999999999998E-2</c:v>
                </c:pt>
                <c:pt idx="75">
                  <c:v>9.7600000000000006E-2</c:v>
                </c:pt>
                <c:pt idx="76">
                  <c:v>9.7299999999999998E-2</c:v>
                </c:pt>
                <c:pt idx="77">
                  <c:v>9.7199999999999995E-2</c:v>
                </c:pt>
                <c:pt idx="78">
                  <c:v>9.8000000000000004E-2</c:v>
                </c:pt>
                <c:pt idx="79">
                  <c:v>9.7000000000000003E-2</c:v>
                </c:pt>
                <c:pt idx="80">
                  <c:v>9.5200000000000007E-2</c:v>
                </c:pt>
                <c:pt idx="81">
                  <c:v>9.5000000000000001E-2</c:v>
                </c:pt>
                <c:pt idx="82">
                  <c:v>9.4799999999999995E-2</c:v>
                </c:pt>
                <c:pt idx="83">
                  <c:v>9.5200000000000007E-2</c:v>
                </c:pt>
                <c:pt idx="84">
                  <c:v>9.4200000000000006E-2</c:v>
                </c:pt>
                <c:pt idx="85">
                  <c:v>9.5399999999999999E-2</c:v>
                </c:pt>
                <c:pt idx="86">
                  <c:v>9.6699999999999994E-2</c:v>
                </c:pt>
                <c:pt idx="87">
                  <c:v>9.4299999999999995E-2</c:v>
                </c:pt>
                <c:pt idx="88">
                  <c:v>9.3600000000000003E-2</c:v>
                </c:pt>
                <c:pt idx="89">
                  <c:v>9.2700000000000005E-2</c:v>
                </c:pt>
                <c:pt idx="90">
                  <c:v>9.2999999999999999E-2</c:v>
                </c:pt>
                <c:pt idx="91">
                  <c:v>9.1600000000000001E-2</c:v>
                </c:pt>
                <c:pt idx="92">
                  <c:v>9.3100000000000002E-2</c:v>
                </c:pt>
                <c:pt idx="93">
                  <c:v>9.1499999999999998E-2</c:v>
                </c:pt>
                <c:pt idx="94">
                  <c:v>9.0399999999999994E-2</c:v>
                </c:pt>
                <c:pt idx="95">
                  <c:v>9.0399999999999994E-2</c:v>
                </c:pt>
                <c:pt idx="96">
                  <c:v>9.01E-2</c:v>
                </c:pt>
                <c:pt idx="97">
                  <c:v>9.0499999999999997E-2</c:v>
                </c:pt>
                <c:pt idx="98">
                  <c:v>9.11E-2</c:v>
                </c:pt>
                <c:pt idx="99">
                  <c:v>9.0300000000000005E-2</c:v>
                </c:pt>
                <c:pt idx="100">
                  <c:v>9.01E-2</c:v>
                </c:pt>
                <c:pt idx="101">
                  <c:v>8.9399999999999993E-2</c:v>
                </c:pt>
                <c:pt idx="102">
                  <c:v>8.9399999999999993E-2</c:v>
                </c:pt>
                <c:pt idx="103">
                  <c:v>0.09</c:v>
                </c:pt>
                <c:pt idx="104">
                  <c:v>8.9899999999999994E-2</c:v>
                </c:pt>
                <c:pt idx="105">
                  <c:v>8.9399999999999993E-2</c:v>
                </c:pt>
                <c:pt idx="106">
                  <c:v>8.9899999999999994E-2</c:v>
                </c:pt>
                <c:pt idx="107">
                  <c:v>8.9899999999999994E-2</c:v>
                </c:pt>
                <c:pt idx="108">
                  <c:v>8.8800000000000004E-2</c:v>
                </c:pt>
                <c:pt idx="109">
                  <c:v>8.9599999999999999E-2</c:v>
                </c:pt>
                <c:pt idx="110">
                  <c:v>8.9700000000000002E-2</c:v>
                </c:pt>
                <c:pt idx="111">
                  <c:v>8.9800000000000005E-2</c:v>
                </c:pt>
                <c:pt idx="112">
                  <c:v>8.9499999999999996E-2</c:v>
                </c:pt>
                <c:pt idx="113">
                  <c:v>8.9499999999999996E-2</c:v>
                </c:pt>
              </c:numCache>
            </c:numRef>
          </c:val>
          <c:smooth val="0"/>
        </c:ser>
        <c:ser>
          <c:idx val="18"/>
          <c:order val="18"/>
          <c:tx>
            <c:strRef>
              <c:f>[課題提出エクセル.xlsx]全部!$T$1</c:f>
              <c:strCache>
                <c:ptCount val="1"/>
                <c:pt idx="0">
                  <c:v>谷田部</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[課題提出エクセル.xlsx]全部!$T$2:$T$168</c:f>
              <c:numCache>
                <c:formatCode>General</c:formatCode>
                <c:ptCount val="167"/>
                <c:pt idx="1">
                  <c:v>3.1399999999999997E-2</c:v>
                </c:pt>
                <c:pt idx="3">
                  <c:v>3.2599999999999997E-2</c:v>
                </c:pt>
                <c:pt idx="4">
                  <c:v>0.2717</c:v>
                </c:pt>
                <c:pt idx="5">
                  <c:v>0.22689999999999999</c:v>
                </c:pt>
                <c:pt idx="6">
                  <c:v>0.14990000000000001</c:v>
                </c:pt>
                <c:pt idx="7">
                  <c:v>0.13320000000000001</c:v>
                </c:pt>
                <c:pt idx="8">
                  <c:v>0.1206</c:v>
                </c:pt>
                <c:pt idx="9">
                  <c:v>0.1138</c:v>
                </c:pt>
                <c:pt idx="10">
                  <c:v>0.28949999999999998</c:v>
                </c:pt>
                <c:pt idx="11">
                  <c:v>0.27579999999999999</c:v>
                </c:pt>
                <c:pt idx="12">
                  <c:v>0.2525</c:v>
                </c:pt>
                <c:pt idx="13">
                  <c:v>0.22720000000000001</c:v>
                </c:pt>
                <c:pt idx="14">
                  <c:v>0.21229999999999999</c:v>
                </c:pt>
                <c:pt idx="15">
                  <c:v>0.1971</c:v>
                </c:pt>
                <c:pt idx="16">
                  <c:v>0.18379999999999999</c:v>
                </c:pt>
                <c:pt idx="17">
                  <c:v>0.17319999999999999</c:v>
                </c:pt>
                <c:pt idx="18">
                  <c:v>0.1643</c:v>
                </c:pt>
                <c:pt idx="19">
                  <c:v>0.1583</c:v>
                </c:pt>
                <c:pt idx="20">
                  <c:v>0.1489</c:v>
                </c:pt>
                <c:pt idx="21">
                  <c:v>0.1429</c:v>
                </c:pt>
                <c:pt idx="22">
                  <c:v>0.13780000000000001</c:v>
                </c:pt>
                <c:pt idx="23">
                  <c:v>0.13200000000000001</c:v>
                </c:pt>
                <c:pt idx="24">
                  <c:v>0.12770000000000001</c:v>
                </c:pt>
                <c:pt idx="25">
                  <c:v>0.124</c:v>
                </c:pt>
                <c:pt idx="26">
                  <c:v>0.12089999999999999</c:v>
                </c:pt>
                <c:pt idx="27">
                  <c:v>0.1177</c:v>
                </c:pt>
                <c:pt idx="28">
                  <c:v>0.1132</c:v>
                </c:pt>
                <c:pt idx="29">
                  <c:v>0.112</c:v>
                </c:pt>
                <c:pt idx="30">
                  <c:v>0.10829999999999999</c:v>
                </c:pt>
                <c:pt idx="31">
                  <c:v>0.10829999999999999</c:v>
                </c:pt>
                <c:pt idx="32">
                  <c:v>0.10340000000000001</c:v>
                </c:pt>
                <c:pt idx="33">
                  <c:v>0.1016</c:v>
                </c:pt>
                <c:pt idx="34">
                  <c:v>0.1014</c:v>
                </c:pt>
                <c:pt idx="35">
                  <c:v>0.1</c:v>
                </c:pt>
                <c:pt idx="36">
                  <c:v>9.8500000000000004E-2</c:v>
                </c:pt>
                <c:pt idx="37">
                  <c:v>9.7199999999999995E-2</c:v>
                </c:pt>
                <c:pt idx="38">
                  <c:v>9.69E-2</c:v>
                </c:pt>
                <c:pt idx="39">
                  <c:v>9.4600000000000004E-2</c:v>
                </c:pt>
                <c:pt idx="40">
                  <c:v>9.06E-2</c:v>
                </c:pt>
                <c:pt idx="41">
                  <c:v>9.01E-2</c:v>
                </c:pt>
                <c:pt idx="42">
                  <c:v>8.9899999999999994E-2</c:v>
                </c:pt>
                <c:pt idx="43">
                  <c:v>8.8400000000000006E-2</c:v>
                </c:pt>
                <c:pt idx="44">
                  <c:v>8.77E-2</c:v>
                </c:pt>
                <c:pt idx="45">
                  <c:v>8.6300000000000002E-2</c:v>
                </c:pt>
                <c:pt idx="46">
                  <c:v>8.6099999999999996E-2</c:v>
                </c:pt>
                <c:pt idx="47">
                  <c:v>8.5800000000000001E-2</c:v>
                </c:pt>
                <c:pt idx="48">
                  <c:v>8.5400000000000004E-2</c:v>
                </c:pt>
                <c:pt idx="49">
                  <c:v>8.4500000000000006E-2</c:v>
                </c:pt>
                <c:pt idx="50">
                  <c:v>8.3699999999999997E-2</c:v>
                </c:pt>
                <c:pt idx="51">
                  <c:v>8.3400000000000002E-2</c:v>
                </c:pt>
                <c:pt idx="52">
                  <c:v>8.2699999999999996E-2</c:v>
                </c:pt>
                <c:pt idx="53">
                  <c:v>8.3699999999999997E-2</c:v>
                </c:pt>
                <c:pt idx="54">
                  <c:v>8.1500000000000003E-2</c:v>
                </c:pt>
                <c:pt idx="55">
                  <c:v>8.1199999999999994E-2</c:v>
                </c:pt>
                <c:pt idx="56">
                  <c:v>8.09E-2</c:v>
                </c:pt>
                <c:pt idx="57">
                  <c:v>8.09E-2</c:v>
                </c:pt>
                <c:pt idx="58">
                  <c:v>8.1199999999999994E-2</c:v>
                </c:pt>
                <c:pt idx="59">
                  <c:v>8.1299999999999997E-2</c:v>
                </c:pt>
                <c:pt idx="60">
                  <c:v>8.1600000000000006E-2</c:v>
                </c:pt>
                <c:pt idx="61">
                  <c:v>8.2400000000000001E-2</c:v>
                </c:pt>
                <c:pt idx="62">
                  <c:v>7.9299999999999995E-2</c:v>
                </c:pt>
                <c:pt idx="63">
                  <c:v>7.8399999999999997E-2</c:v>
                </c:pt>
                <c:pt idx="64">
                  <c:v>7.8600000000000003E-2</c:v>
                </c:pt>
                <c:pt idx="65">
                  <c:v>7.8600000000000003E-2</c:v>
                </c:pt>
                <c:pt idx="66">
                  <c:v>7.8399999999999997E-2</c:v>
                </c:pt>
                <c:pt idx="67">
                  <c:v>7.8E-2</c:v>
                </c:pt>
                <c:pt idx="68">
                  <c:v>7.7799999999999994E-2</c:v>
                </c:pt>
                <c:pt idx="69">
                  <c:v>7.8200000000000006E-2</c:v>
                </c:pt>
                <c:pt idx="70">
                  <c:v>7.8200000000000006E-2</c:v>
                </c:pt>
                <c:pt idx="71">
                  <c:v>7.8E-2</c:v>
                </c:pt>
                <c:pt idx="72">
                  <c:v>7.8299999999999995E-2</c:v>
                </c:pt>
                <c:pt idx="73">
                  <c:v>7.6600000000000001E-2</c:v>
                </c:pt>
                <c:pt idx="74">
                  <c:v>7.6899999999999996E-2</c:v>
                </c:pt>
                <c:pt idx="75">
                  <c:v>7.6100000000000001E-2</c:v>
                </c:pt>
                <c:pt idx="76">
                  <c:v>7.5999999999999998E-2</c:v>
                </c:pt>
                <c:pt idx="77">
                  <c:v>7.6100000000000001E-2</c:v>
                </c:pt>
                <c:pt idx="78">
                  <c:v>7.6300000000000007E-2</c:v>
                </c:pt>
                <c:pt idx="79">
                  <c:v>7.5600000000000001E-2</c:v>
                </c:pt>
                <c:pt idx="80">
                  <c:v>7.4999999999999997E-2</c:v>
                </c:pt>
                <c:pt idx="81">
                  <c:v>7.4800000000000005E-2</c:v>
                </c:pt>
                <c:pt idx="82">
                  <c:v>7.46E-2</c:v>
                </c:pt>
                <c:pt idx="83">
                  <c:v>7.4700000000000003E-2</c:v>
                </c:pt>
                <c:pt idx="84">
                  <c:v>7.3899999999999993E-2</c:v>
                </c:pt>
                <c:pt idx="85">
                  <c:v>7.4499999999999997E-2</c:v>
                </c:pt>
                <c:pt idx="86">
                  <c:v>7.6100000000000001E-2</c:v>
                </c:pt>
                <c:pt idx="87">
                  <c:v>7.4399999999999994E-2</c:v>
                </c:pt>
                <c:pt idx="88">
                  <c:v>7.4099999999999999E-2</c:v>
                </c:pt>
                <c:pt idx="89">
                  <c:v>7.3800000000000004E-2</c:v>
                </c:pt>
                <c:pt idx="90">
                  <c:v>7.3899999999999993E-2</c:v>
                </c:pt>
                <c:pt idx="91">
                  <c:v>7.3700000000000002E-2</c:v>
                </c:pt>
                <c:pt idx="92">
                  <c:v>7.4700000000000003E-2</c:v>
                </c:pt>
                <c:pt idx="93">
                  <c:v>7.3300000000000004E-2</c:v>
                </c:pt>
                <c:pt idx="94">
                  <c:v>7.3599999999999999E-2</c:v>
                </c:pt>
                <c:pt idx="95">
                  <c:v>7.2900000000000006E-2</c:v>
                </c:pt>
                <c:pt idx="96">
                  <c:v>7.2599999999999998E-2</c:v>
                </c:pt>
                <c:pt idx="97">
                  <c:v>7.2999999999999995E-2</c:v>
                </c:pt>
                <c:pt idx="98">
                  <c:v>7.3499999999999996E-2</c:v>
                </c:pt>
                <c:pt idx="99">
                  <c:v>7.2099999999999997E-2</c:v>
                </c:pt>
                <c:pt idx="100">
                  <c:v>7.2300000000000003E-2</c:v>
                </c:pt>
                <c:pt idx="101">
                  <c:v>7.2300000000000003E-2</c:v>
                </c:pt>
                <c:pt idx="102">
                  <c:v>7.2599999999999998E-2</c:v>
                </c:pt>
                <c:pt idx="103">
                  <c:v>7.2900000000000006E-2</c:v>
                </c:pt>
                <c:pt idx="104">
                  <c:v>7.2700000000000001E-2</c:v>
                </c:pt>
                <c:pt idx="105">
                  <c:v>7.2300000000000003E-2</c:v>
                </c:pt>
                <c:pt idx="106">
                  <c:v>7.2300000000000003E-2</c:v>
                </c:pt>
                <c:pt idx="107">
                  <c:v>7.2400000000000006E-2</c:v>
                </c:pt>
                <c:pt idx="108">
                  <c:v>7.1900000000000006E-2</c:v>
                </c:pt>
                <c:pt idx="109">
                  <c:v>7.2599999999999998E-2</c:v>
                </c:pt>
                <c:pt idx="110">
                  <c:v>7.2999999999999995E-2</c:v>
                </c:pt>
                <c:pt idx="111">
                  <c:v>7.2999999999999995E-2</c:v>
                </c:pt>
                <c:pt idx="112">
                  <c:v>7.2599999999999998E-2</c:v>
                </c:pt>
                <c:pt idx="113">
                  <c:v>7.1999999999999995E-2</c:v>
                </c:pt>
              </c:numCache>
            </c:numRef>
          </c:val>
          <c:smooth val="0"/>
        </c:ser>
        <c:ser>
          <c:idx val="19"/>
          <c:order val="19"/>
          <c:tx>
            <c:strRef>
              <c:f>[課題提出エクセル.xlsx]全部!$U$1</c:f>
              <c:strCache>
                <c:ptCount val="1"/>
                <c:pt idx="0">
                  <c:v>吉沢</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[課題提出エクセル.xlsx]全部!$U$2:$U$168</c:f>
              <c:numCache>
                <c:formatCode>General</c:formatCode>
                <c:ptCount val="167"/>
                <c:pt idx="1">
                  <c:v>3.1600000000000003E-2</c:v>
                </c:pt>
                <c:pt idx="3">
                  <c:v>3.2399999999999998E-2</c:v>
                </c:pt>
                <c:pt idx="4">
                  <c:v>0.26229999999999998</c:v>
                </c:pt>
                <c:pt idx="5">
                  <c:v>0.22189999999999999</c:v>
                </c:pt>
                <c:pt idx="6">
                  <c:v>0.1351</c:v>
                </c:pt>
                <c:pt idx="7">
                  <c:v>0.12039999999999999</c:v>
                </c:pt>
                <c:pt idx="8">
                  <c:v>0.10929999999999999</c:v>
                </c:pt>
                <c:pt idx="9">
                  <c:v>0.1032</c:v>
                </c:pt>
                <c:pt idx="10">
                  <c:v>0.25729999999999997</c:v>
                </c:pt>
                <c:pt idx="11">
                  <c:v>0.25440000000000002</c:v>
                </c:pt>
                <c:pt idx="12">
                  <c:v>0.22950000000000001</c:v>
                </c:pt>
                <c:pt idx="13">
                  <c:v>0.2072</c:v>
                </c:pt>
                <c:pt idx="14">
                  <c:v>0.19339999999999999</c:v>
                </c:pt>
                <c:pt idx="15">
                  <c:v>0.1792</c:v>
                </c:pt>
                <c:pt idx="16">
                  <c:v>0.1676</c:v>
                </c:pt>
                <c:pt idx="17">
                  <c:v>0.15820000000000001</c:v>
                </c:pt>
                <c:pt idx="18">
                  <c:v>0.1502</c:v>
                </c:pt>
                <c:pt idx="19">
                  <c:v>0.14460000000000001</c:v>
                </c:pt>
                <c:pt idx="20">
                  <c:v>0.13439999999999999</c:v>
                </c:pt>
                <c:pt idx="21">
                  <c:v>0.1285</c:v>
                </c:pt>
                <c:pt idx="22">
                  <c:v>0.1237</c:v>
                </c:pt>
                <c:pt idx="23">
                  <c:v>0.1186</c:v>
                </c:pt>
                <c:pt idx="24">
                  <c:v>0.1149</c:v>
                </c:pt>
                <c:pt idx="25">
                  <c:v>0.1115</c:v>
                </c:pt>
                <c:pt idx="26">
                  <c:v>0.1086</c:v>
                </c:pt>
                <c:pt idx="27">
                  <c:v>0.1055</c:v>
                </c:pt>
                <c:pt idx="28">
                  <c:v>0.1022</c:v>
                </c:pt>
                <c:pt idx="29">
                  <c:v>0.1013</c:v>
                </c:pt>
                <c:pt idx="30">
                  <c:v>9.7900000000000001E-2</c:v>
                </c:pt>
                <c:pt idx="31">
                  <c:v>9.7900000000000001E-2</c:v>
                </c:pt>
                <c:pt idx="32">
                  <c:v>9.2899999999999996E-2</c:v>
                </c:pt>
                <c:pt idx="33">
                  <c:v>9.0399999999999994E-2</c:v>
                </c:pt>
                <c:pt idx="34">
                  <c:v>8.9599999999999999E-2</c:v>
                </c:pt>
                <c:pt idx="35">
                  <c:v>8.8300000000000003E-2</c:v>
                </c:pt>
                <c:pt idx="36">
                  <c:v>8.6099999999999996E-2</c:v>
                </c:pt>
                <c:pt idx="37">
                  <c:v>8.5500000000000007E-2</c:v>
                </c:pt>
                <c:pt idx="38">
                  <c:v>8.5199999999999998E-2</c:v>
                </c:pt>
                <c:pt idx="39">
                  <c:v>8.3299999999999999E-2</c:v>
                </c:pt>
                <c:pt idx="40">
                  <c:v>7.85E-2</c:v>
                </c:pt>
                <c:pt idx="41">
                  <c:v>7.8100000000000003E-2</c:v>
                </c:pt>
                <c:pt idx="42">
                  <c:v>7.7799999999999994E-2</c:v>
                </c:pt>
                <c:pt idx="43">
                  <c:v>7.6999999999999999E-2</c:v>
                </c:pt>
                <c:pt idx="44">
                  <c:v>7.6300000000000007E-2</c:v>
                </c:pt>
                <c:pt idx="45">
                  <c:v>7.4899999999999994E-2</c:v>
                </c:pt>
                <c:pt idx="46">
                  <c:v>7.46E-2</c:v>
                </c:pt>
                <c:pt idx="47">
                  <c:v>7.4499999999999997E-2</c:v>
                </c:pt>
                <c:pt idx="48">
                  <c:v>7.3800000000000004E-2</c:v>
                </c:pt>
                <c:pt idx="49">
                  <c:v>7.2999999999999995E-2</c:v>
                </c:pt>
                <c:pt idx="50">
                  <c:v>7.2599999999999998E-2</c:v>
                </c:pt>
                <c:pt idx="51">
                  <c:v>7.2300000000000003E-2</c:v>
                </c:pt>
                <c:pt idx="52">
                  <c:v>7.1499999999999994E-2</c:v>
                </c:pt>
                <c:pt idx="53">
                  <c:v>7.2999999999999995E-2</c:v>
                </c:pt>
                <c:pt idx="54">
                  <c:v>6.93E-2</c:v>
                </c:pt>
                <c:pt idx="55">
                  <c:v>6.5100000000000005E-2</c:v>
                </c:pt>
                <c:pt idx="56">
                  <c:v>6.3399999999999998E-2</c:v>
                </c:pt>
                <c:pt idx="57">
                  <c:v>6.13E-2</c:v>
                </c:pt>
                <c:pt idx="58">
                  <c:v>6.13E-2</c:v>
                </c:pt>
                <c:pt idx="59">
                  <c:v>6.1800000000000001E-2</c:v>
                </c:pt>
                <c:pt idx="60">
                  <c:v>6.1899999999999997E-2</c:v>
                </c:pt>
                <c:pt idx="61">
                  <c:v>6.3600000000000004E-2</c:v>
                </c:pt>
                <c:pt idx="62">
                  <c:v>6.0299999999999999E-2</c:v>
                </c:pt>
                <c:pt idx="63">
                  <c:v>5.9200000000000003E-2</c:v>
                </c:pt>
                <c:pt idx="64">
                  <c:v>5.8400000000000001E-2</c:v>
                </c:pt>
                <c:pt idx="65">
                  <c:v>5.8200000000000002E-2</c:v>
                </c:pt>
                <c:pt idx="66">
                  <c:v>5.8599999999999999E-2</c:v>
                </c:pt>
                <c:pt idx="67">
                  <c:v>5.8999999999999997E-2</c:v>
                </c:pt>
                <c:pt idx="68">
                  <c:v>5.8400000000000001E-2</c:v>
                </c:pt>
                <c:pt idx="69">
                  <c:v>5.8599999999999999E-2</c:v>
                </c:pt>
                <c:pt idx="70">
                  <c:v>5.8799999999999998E-2</c:v>
                </c:pt>
                <c:pt idx="71">
                  <c:v>5.8299999999999998E-2</c:v>
                </c:pt>
                <c:pt idx="72">
                  <c:v>5.9200000000000003E-2</c:v>
                </c:pt>
                <c:pt idx="73">
                  <c:v>5.8000000000000003E-2</c:v>
                </c:pt>
                <c:pt idx="74">
                  <c:v>5.8700000000000002E-2</c:v>
                </c:pt>
                <c:pt idx="75">
                  <c:v>5.7599999999999998E-2</c:v>
                </c:pt>
                <c:pt idx="76">
                  <c:v>5.7000000000000002E-2</c:v>
                </c:pt>
                <c:pt idx="77">
                  <c:v>5.7299999999999997E-2</c:v>
                </c:pt>
                <c:pt idx="78">
                  <c:v>5.8299999999999998E-2</c:v>
                </c:pt>
                <c:pt idx="79">
                  <c:v>5.74E-2</c:v>
                </c:pt>
                <c:pt idx="80">
                  <c:v>5.5599999999999997E-2</c:v>
                </c:pt>
                <c:pt idx="81">
                  <c:v>5.5500000000000001E-2</c:v>
                </c:pt>
                <c:pt idx="82">
                  <c:v>5.5599999999999997E-2</c:v>
                </c:pt>
                <c:pt idx="83">
                  <c:v>5.6399999999999999E-2</c:v>
                </c:pt>
                <c:pt idx="84">
                  <c:v>5.6000000000000001E-2</c:v>
                </c:pt>
                <c:pt idx="85">
                  <c:v>5.6399999999999999E-2</c:v>
                </c:pt>
                <c:pt idx="86">
                  <c:v>5.7700000000000001E-2</c:v>
                </c:pt>
                <c:pt idx="87">
                  <c:v>5.7099999999999998E-2</c:v>
                </c:pt>
                <c:pt idx="88">
                  <c:v>5.6500000000000002E-2</c:v>
                </c:pt>
                <c:pt idx="89">
                  <c:v>5.6500000000000002E-2</c:v>
                </c:pt>
                <c:pt idx="90">
                  <c:v>5.67E-2</c:v>
                </c:pt>
                <c:pt idx="91">
                  <c:v>5.57E-2</c:v>
                </c:pt>
                <c:pt idx="92">
                  <c:v>5.7099999999999998E-2</c:v>
                </c:pt>
                <c:pt idx="93">
                  <c:v>5.57E-2</c:v>
                </c:pt>
                <c:pt idx="94">
                  <c:v>5.6000000000000001E-2</c:v>
                </c:pt>
                <c:pt idx="95">
                  <c:v>5.6300000000000003E-2</c:v>
                </c:pt>
                <c:pt idx="96">
                  <c:v>5.5399999999999998E-2</c:v>
                </c:pt>
                <c:pt idx="97">
                  <c:v>5.5300000000000002E-2</c:v>
                </c:pt>
                <c:pt idx="98">
                  <c:v>5.6599999999999998E-2</c:v>
                </c:pt>
                <c:pt idx="99">
                  <c:v>5.5199999999999999E-2</c:v>
                </c:pt>
                <c:pt idx="100">
                  <c:v>5.4800000000000001E-2</c:v>
                </c:pt>
                <c:pt idx="101">
                  <c:v>5.4399999999999997E-2</c:v>
                </c:pt>
                <c:pt idx="102">
                  <c:v>5.5E-2</c:v>
                </c:pt>
                <c:pt idx="103">
                  <c:v>5.5599999999999997E-2</c:v>
                </c:pt>
                <c:pt idx="104">
                  <c:v>5.5399999999999998E-2</c:v>
                </c:pt>
                <c:pt idx="105">
                  <c:v>5.4699999999999999E-2</c:v>
                </c:pt>
                <c:pt idx="106">
                  <c:v>5.4899999999999997E-2</c:v>
                </c:pt>
                <c:pt idx="107">
                  <c:v>5.5E-2</c:v>
                </c:pt>
                <c:pt idx="108">
                  <c:v>5.4899999999999997E-2</c:v>
                </c:pt>
                <c:pt idx="109">
                  <c:v>5.5199999999999999E-2</c:v>
                </c:pt>
                <c:pt idx="110">
                  <c:v>5.5E-2</c:v>
                </c:pt>
                <c:pt idx="111">
                  <c:v>5.5E-2</c:v>
                </c:pt>
                <c:pt idx="112">
                  <c:v>5.4800000000000001E-2</c:v>
                </c:pt>
                <c:pt idx="113">
                  <c:v>5.4199999999999998E-2</c:v>
                </c:pt>
              </c:numCache>
            </c:numRef>
          </c:val>
          <c:smooth val="0"/>
        </c:ser>
        <c:ser>
          <c:idx val="20"/>
          <c:order val="20"/>
          <c:tx>
            <c:strRef>
              <c:f>[課題提出エクセル.xlsx]全部!$V$1</c:f>
              <c:strCache>
                <c:ptCount val="1"/>
                <c:pt idx="0">
                  <c:v>大場</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[課題提出エクセル.xlsx]全部!$V$2:$V$168</c:f>
              <c:numCache>
                <c:formatCode>General</c:formatCode>
                <c:ptCount val="167"/>
                <c:pt idx="1">
                  <c:v>3.8600000000000002E-2</c:v>
                </c:pt>
                <c:pt idx="3">
                  <c:v>3.8300000000000001E-2</c:v>
                </c:pt>
                <c:pt idx="4">
                  <c:v>0.26860000000000001</c:v>
                </c:pt>
                <c:pt idx="5">
                  <c:v>0.216</c:v>
                </c:pt>
                <c:pt idx="6">
                  <c:v>0.13439999999999999</c:v>
                </c:pt>
                <c:pt idx="7">
                  <c:v>0.1211</c:v>
                </c:pt>
                <c:pt idx="8">
                  <c:v>0.1116</c:v>
                </c:pt>
                <c:pt idx="9">
                  <c:v>0.106</c:v>
                </c:pt>
                <c:pt idx="10">
                  <c:v>0.29749999999999999</c:v>
                </c:pt>
                <c:pt idx="11">
                  <c:v>0.27479999999999999</c:v>
                </c:pt>
                <c:pt idx="12">
                  <c:v>0.24940000000000001</c:v>
                </c:pt>
                <c:pt idx="13">
                  <c:v>0.2248</c:v>
                </c:pt>
                <c:pt idx="14">
                  <c:v>0.21199999999999999</c:v>
                </c:pt>
                <c:pt idx="15">
                  <c:v>0.19500000000000001</c:v>
                </c:pt>
                <c:pt idx="16">
                  <c:v>0.18190000000000001</c:v>
                </c:pt>
                <c:pt idx="17">
                  <c:v>0.17430000000000001</c:v>
                </c:pt>
                <c:pt idx="18">
                  <c:v>0.1658</c:v>
                </c:pt>
                <c:pt idx="19">
                  <c:v>0.161</c:v>
                </c:pt>
                <c:pt idx="20">
                  <c:v>0.1527</c:v>
                </c:pt>
                <c:pt idx="21">
                  <c:v>0.14660000000000001</c:v>
                </c:pt>
                <c:pt idx="22">
                  <c:v>0.1416</c:v>
                </c:pt>
                <c:pt idx="23">
                  <c:v>0.13469999999999999</c:v>
                </c:pt>
                <c:pt idx="24">
                  <c:v>0.1313</c:v>
                </c:pt>
                <c:pt idx="25">
                  <c:v>0.1275</c:v>
                </c:pt>
                <c:pt idx="26">
                  <c:v>0.1242</c:v>
                </c:pt>
                <c:pt idx="27">
                  <c:v>0.12130000000000001</c:v>
                </c:pt>
                <c:pt idx="28">
                  <c:v>0.1176</c:v>
                </c:pt>
                <c:pt idx="29">
                  <c:v>0.1162</c:v>
                </c:pt>
                <c:pt idx="30">
                  <c:v>0.11409999999999999</c:v>
                </c:pt>
                <c:pt idx="31">
                  <c:v>0.1142</c:v>
                </c:pt>
                <c:pt idx="32">
                  <c:v>0.1087</c:v>
                </c:pt>
                <c:pt idx="33">
                  <c:v>0.1072</c:v>
                </c:pt>
                <c:pt idx="34">
                  <c:v>0.1067</c:v>
                </c:pt>
                <c:pt idx="35">
                  <c:v>0.10539999999999999</c:v>
                </c:pt>
                <c:pt idx="36">
                  <c:v>0.10390000000000001</c:v>
                </c:pt>
                <c:pt idx="37">
                  <c:v>0.1022</c:v>
                </c:pt>
                <c:pt idx="38">
                  <c:v>0.1016</c:v>
                </c:pt>
                <c:pt idx="39">
                  <c:v>9.9699999999999997E-2</c:v>
                </c:pt>
                <c:pt idx="40">
                  <c:v>9.4899999999999998E-2</c:v>
                </c:pt>
                <c:pt idx="41">
                  <c:v>9.3799999999999994E-2</c:v>
                </c:pt>
                <c:pt idx="42">
                  <c:v>9.3700000000000006E-2</c:v>
                </c:pt>
                <c:pt idx="43">
                  <c:v>9.2799999999999994E-2</c:v>
                </c:pt>
                <c:pt idx="44">
                  <c:v>9.1800000000000007E-2</c:v>
                </c:pt>
                <c:pt idx="45">
                  <c:v>9.0499999999999997E-2</c:v>
                </c:pt>
                <c:pt idx="46">
                  <c:v>9.01E-2</c:v>
                </c:pt>
                <c:pt idx="47">
                  <c:v>0.09</c:v>
                </c:pt>
                <c:pt idx="48">
                  <c:v>8.8700000000000001E-2</c:v>
                </c:pt>
                <c:pt idx="49">
                  <c:v>8.7999999999999995E-2</c:v>
                </c:pt>
                <c:pt idx="50">
                  <c:v>8.7599999999999997E-2</c:v>
                </c:pt>
                <c:pt idx="51">
                  <c:v>8.6800000000000002E-2</c:v>
                </c:pt>
                <c:pt idx="52">
                  <c:v>8.5900000000000004E-2</c:v>
                </c:pt>
                <c:pt idx="53">
                  <c:v>8.6099999999999996E-2</c:v>
                </c:pt>
                <c:pt idx="54">
                  <c:v>8.5300000000000001E-2</c:v>
                </c:pt>
                <c:pt idx="55">
                  <c:v>8.4900000000000003E-2</c:v>
                </c:pt>
                <c:pt idx="56">
                  <c:v>8.3699999999999997E-2</c:v>
                </c:pt>
                <c:pt idx="57">
                  <c:v>8.43E-2</c:v>
                </c:pt>
                <c:pt idx="58">
                  <c:v>8.4099999999999994E-2</c:v>
                </c:pt>
                <c:pt idx="59">
                  <c:v>8.4699999999999998E-2</c:v>
                </c:pt>
                <c:pt idx="60">
                  <c:v>8.4500000000000006E-2</c:v>
                </c:pt>
                <c:pt idx="61">
                  <c:v>8.5400000000000004E-2</c:v>
                </c:pt>
                <c:pt idx="62">
                  <c:v>8.2299999999999998E-2</c:v>
                </c:pt>
                <c:pt idx="63">
                  <c:v>8.1600000000000006E-2</c:v>
                </c:pt>
                <c:pt idx="64">
                  <c:v>8.1600000000000006E-2</c:v>
                </c:pt>
                <c:pt idx="65">
                  <c:v>8.14E-2</c:v>
                </c:pt>
                <c:pt idx="66">
                  <c:v>8.14E-2</c:v>
                </c:pt>
                <c:pt idx="67">
                  <c:v>8.1299999999999997E-2</c:v>
                </c:pt>
                <c:pt idx="68">
                  <c:v>8.1000000000000003E-2</c:v>
                </c:pt>
                <c:pt idx="69">
                  <c:v>8.09E-2</c:v>
                </c:pt>
                <c:pt idx="70">
                  <c:v>8.1299999999999997E-2</c:v>
                </c:pt>
                <c:pt idx="71">
                  <c:v>8.1199999999999994E-2</c:v>
                </c:pt>
                <c:pt idx="72">
                  <c:v>8.1299999999999997E-2</c:v>
                </c:pt>
                <c:pt idx="73">
                  <c:v>7.9799999999999996E-2</c:v>
                </c:pt>
                <c:pt idx="74">
                  <c:v>8.0299999999999996E-2</c:v>
                </c:pt>
                <c:pt idx="75">
                  <c:v>7.9100000000000004E-2</c:v>
                </c:pt>
                <c:pt idx="76">
                  <c:v>7.8600000000000003E-2</c:v>
                </c:pt>
                <c:pt idx="77">
                  <c:v>7.9299999999999995E-2</c:v>
                </c:pt>
                <c:pt idx="78">
                  <c:v>8.0100000000000005E-2</c:v>
                </c:pt>
                <c:pt idx="79">
                  <c:v>7.9500000000000001E-2</c:v>
                </c:pt>
                <c:pt idx="80">
                  <c:v>7.8700000000000006E-2</c:v>
                </c:pt>
                <c:pt idx="81">
                  <c:v>7.8100000000000003E-2</c:v>
                </c:pt>
                <c:pt idx="82">
                  <c:v>7.8100000000000003E-2</c:v>
                </c:pt>
                <c:pt idx="83">
                  <c:v>7.8299999999999995E-2</c:v>
                </c:pt>
                <c:pt idx="84">
                  <c:v>7.7899999999999997E-2</c:v>
                </c:pt>
                <c:pt idx="85">
                  <c:v>7.8600000000000003E-2</c:v>
                </c:pt>
                <c:pt idx="86">
                  <c:v>0.08</c:v>
                </c:pt>
                <c:pt idx="87">
                  <c:v>7.7799999999999994E-2</c:v>
                </c:pt>
                <c:pt idx="88">
                  <c:v>7.7100000000000002E-2</c:v>
                </c:pt>
                <c:pt idx="89">
                  <c:v>7.7499999999999999E-2</c:v>
                </c:pt>
                <c:pt idx="90">
                  <c:v>7.7700000000000005E-2</c:v>
                </c:pt>
                <c:pt idx="91">
                  <c:v>7.7399999999999997E-2</c:v>
                </c:pt>
                <c:pt idx="92">
                  <c:v>7.8799999999999995E-2</c:v>
                </c:pt>
                <c:pt idx="93">
                  <c:v>7.6799999999999993E-2</c:v>
                </c:pt>
                <c:pt idx="94">
                  <c:v>7.6799999999999993E-2</c:v>
                </c:pt>
                <c:pt idx="95">
                  <c:v>7.6100000000000001E-2</c:v>
                </c:pt>
                <c:pt idx="96">
                  <c:v>7.4800000000000005E-2</c:v>
                </c:pt>
                <c:pt idx="97">
                  <c:v>7.5300000000000006E-2</c:v>
                </c:pt>
                <c:pt idx="98">
                  <c:v>7.6100000000000001E-2</c:v>
                </c:pt>
                <c:pt idx="99">
                  <c:v>7.51E-2</c:v>
                </c:pt>
                <c:pt idx="100">
                  <c:v>7.4499999999999997E-2</c:v>
                </c:pt>
                <c:pt idx="101">
                  <c:v>7.46E-2</c:v>
                </c:pt>
                <c:pt idx="102">
                  <c:v>7.3899999999999993E-2</c:v>
                </c:pt>
                <c:pt idx="103">
                  <c:v>7.4399999999999994E-2</c:v>
                </c:pt>
                <c:pt idx="104">
                  <c:v>7.4499999999999997E-2</c:v>
                </c:pt>
                <c:pt idx="105">
                  <c:v>7.4499999999999997E-2</c:v>
                </c:pt>
                <c:pt idx="106">
                  <c:v>7.4300000000000005E-2</c:v>
                </c:pt>
                <c:pt idx="107">
                  <c:v>7.4899999999999994E-2</c:v>
                </c:pt>
                <c:pt idx="108">
                  <c:v>7.4399999999999994E-2</c:v>
                </c:pt>
                <c:pt idx="109">
                  <c:v>7.4899999999999994E-2</c:v>
                </c:pt>
                <c:pt idx="110">
                  <c:v>7.5200000000000003E-2</c:v>
                </c:pt>
                <c:pt idx="111">
                  <c:v>7.5499999999999998E-2</c:v>
                </c:pt>
                <c:pt idx="112">
                  <c:v>7.4899999999999994E-2</c:v>
                </c:pt>
                <c:pt idx="113">
                  <c:v>7.4899999999999994E-2</c:v>
                </c:pt>
              </c:numCache>
            </c:numRef>
          </c:val>
          <c:smooth val="0"/>
        </c:ser>
        <c:ser>
          <c:idx val="21"/>
          <c:order val="21"/>
          <c:tx>
            <c:strRef>
              <c:f>[課題提出エクセル.xlsx]全部!$W$1</c:f>
              <c:strCache>
                <c:ptCount val="1"/>
                <c:pt idx="0">
                  <c:v>石川</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[課題提出エクセル.xlsx]全部!$W$2:$W$168</c:f>
              <c:numCache>
                <c:formatCode>General</c:formatCode>
                <c:ptCount val="167"/>
                <c:pt idx="1">
                  <c:v>3.7600000000000001E-2</c:v>
                </c:pt>
                <c:pt idx="2">
                  <c:v>3.7499999999999999E-2</c:v>
                </c:pt>
                <c:pt idx="3">
                  <c:v>3.7499999999999999E-2</c:v>
                </c:pt>
                <c:pt idx="4">
                  <c:v>0.33729999999999999</c:v>
                </c:pt>
                <c:pt idx="5">
                  <c:v>0.27600000000000002</c:v>
                </c:pt>
                <c:pt idx="6">
                  <c:v>0.17269999999999999</c:v>
                </c:pt>
                <c:pt idx="7">
                  <c:v>0.15379999999999999</c:v>
                </c:pt>
                <c:pt idx="8">
                  <c:v>0.1391</c:v>
                </c:pt>
                <c:pt idx="9">
                  <c:v>0.13139999999999999</c:v>
                </c:pt>
                <c:pt idx="10">
                  <c:v>0.2492</c:v>
                </c:pt>
                <c:pt idx="11">
                  <c:v>0.28260000000000002</c:v>
                </c:pt>
                <c:pt idx="12">
                  <c:v>0.26490000000000002</c:v>
                </c:pt>
                <c:pt idx="13">
                  <c:v>0.24079999999999999</c:v>
                </c:pt>
                <c:pt idx="14">
                  <c:v>0.22559999999999999</c:v>
                </c:pt>
                <c:pt idx="15">
                  <c:v>0.20930000000000001</c:v>
                </c:pt>
                <c:pt idx="16">
                  <c:v>0.19600000000000001</c:v>
                </c:pt>
                <c:pt idx="17">
                  <c:v>0.18529999999999999</c:v>
                </c:pt>
                <c:pt idx="18">
                  <c:v>0.17580000000000001</c:v>
                </c:pt>
                <c:pt idx="19">
                  <c:v>0.16889999999999999</c:v>
                </c:pt>
                <c:pt idx="20">
                  <c:v>0.1575</c:v>
                </c:pt>
                <c:pt idx="21">
                  <c:v>0.1515</c:v>
                </c:pt>
                <c:pt idx="22">
                  <c:v>0.14580000000000001</c:v>
                </c:pt>
                <c:pt idx="23">
                  <c:v>0.14030000000000001</c:v>
                </c:pt>
                <c:pt idx="24">
                  <c:v>0.13600000000000001</c:v>
                </c:pt>
                <c:pt idx="25">
                  <c:v>0.1321</c:v>
                </c:pt>
                <c:pt idx="26">
                  <c:v>0.1288</c:v>
                </c:pt>
                <c:pt idx="27">
                  <c:v>0.12559999999999999</c:v>
                </c:pt>
                <c:pt idx="28">
                  <c:v>0.1221</c:v>
                </c:pt>
                <c:pt idx="29">
                  <c:v>0.12139999999999999</c:v>
                </c:pt>
                <c:pt idx="30">
                  <c:v>0.1182</c:v>
                </c:pt>
                <c:pt idx="31">
                  <c:v>0.11799999999999999</c:v>
                </c:pt>
                <c:pt idx="32">
                  <c:v>0.1137</c:v>
                </c:pt>
                <c:pt idx="33">
                  <c:v>0.112</c:v>
                </c:pt>
                <c:pt idx="34">
                  <c:v>0.1113</c:v>
                </c:pt>
                <c:pt idx="35">
                  <c:v>0.10970000000000001</c:v>
                </c:pt>
                <c:pt idx="36">
                  <c:v>0.10780000000000001</c:v>
                </c:pt>
                <c:pt idx="37">
                  <c:v>0.10639999999999999</c:v>
                </c:pt>
                <c:pt idx="38">
                  <c:v>0.1056</c:v>
                </c:pt>
                <c:pt idx="39">
                  <c:v>0.10390000000000001</c:v>
                </c:pt>
                <c:pt idx="40">
                  <c:v>9.9199999999999997E-2</c:v>
                </c:pt>
                <c:pt idx="41">
                  <c:v>9.8400000000000001E-2</c:v>
                </c:pt>
                <c:pt idx="42">
                  <c:v>9.7799999999999998E-2</c:v>
                </c:pt>
                <c:pt idx="43">
                  <c:v>9.69E-2</c:v>
                </c:pt>
                <c:pt idx="44">
                  <c:v>9.6000000000000002E-2</c:v>
                </c:pt>
                <c:pt idx="45">
                  <c:v>9.4100000000000003E-2</c:v>
                </c:pt>
                <c:pt idx="46">
                  <c:v>9.3299999999999994E-2</c:v>
                </c:pt>
                <c:pt idx="47">
                  <c:v>9.3100000000000002E-2</c:v>
                </c:pt>
                <c:pt idx="48">
                  <c:v>9.11E-2</c:v>
                </c:pt>
                <c:pt idx="49">
                  <c:v>8.6900000000000005E-2</c:v>
                </c:pt>
                <c:pt idx="50">
                  <c:v>8.6999999999999994E-2</c:v>
                </c:pt>
                <c:pt idx="51">
                  <c:v>8.6800000000000002E-2</c:v>
                </c:pt>
                <c:pt idx="52">
                  <c:v>8.5500000000000007E-2</c:v>
                </c:pt>
                <c:pt idx="53">
                  <c:v>8.5099999999999995E-2</c:v>
                </c:pt>
                <c:pt idx="54">
                  <c:v>8.2400000000000001E-2</c:v>
                </c:pt>
                <c:pt idx="55">
                  <c:v>8.2000000000000003E-2</c:v>
                </c:pt>
                <c:pt idx="56">
                  <c:v>8.1799999999999998E-2</c:v>
                </c:pt>
                <c:pt idx="57">
                  <c:v>8.14E-2</c:v>
                </c:pt>
                <c:pt idx="58">
                  <c:v>8.1699999999999995E-2</c:v>
                </c:pt>
                <c:pt idx="59">
                  <c:v>8.1600000000000006E-2</c:v>
                </c:pt>
                <c:pt idx="60">
                  <c:v>8.2199999999999995E-2</c:v>
                </c:pt>
                <c:pt idx="61">
                  <c:v>8.3599999999999994E-2</c:v>
                </c:pt>
                <c:pt idx="62">
                  <c:v>8.0500000000000002E-2</c:v>
                </c:pt>
                <c:pt idx="63">
                  <c:v>7.9200000000000007E-2</c:v>
                </c:pt>
                <c:pt idx="64">
                  <c:v>8.0399999999999999E-2</c:v>
                </c:pt>
                <c:pt idx="65">
                  <c:v>7.9699999999999993E-2</c:v>
                </c:pt>
                <c:pt idx="66">
                  <c:v>7.9699999999999993E-2</c:v>
                </c:pt>
                <c:pt idx="67">
                  <c:v>7.9500000000000001E-2</c:v>
                </c:pt>
                <c:pt idx="68">
                  <c:v>7.8899999999999998E-2</c:v>
                </c:pt>
                <c:pt idx="69">
                  <c:v>7.9100000000000004E-2</c:v>
                </c:pt>
                <c:pt idx="70">
                  <c:v>7.9100000000000004E-2</c:v>
                </c:pt>
                <c:pt idx="71">
                  <c:v>7.8899999999999998E-2</c:v>
                </c:pt>
                <c:pt idx="72">
                  <c:v>7.9799999999999996E-2</c:v>
                </c:pt>
                <c:pt idx="73">
                  <c:v>7.8100000000000003E-2</c:v>
                </c:pt>
                <c:pt idx="74">
                  <c:v>7.8700000000000006E-2</c:v>
                </c:pt>
                <c:pt idx="75">
                  <c:v>7.7700000000000005E-2</c:v>
                </c:pt>
                <c:pt idx="76">
                  <c:v>7.7299999999999994E-2</c:v>
                </c:pt>
                <c:pt idx="77">
                  <c:v>7.7299999999999994E-2</c:v>
                </c:pt>
                <c:pt idx="78">
                  <c:v>7.7600000000000002E-2</c:v>
                </c:pt>
                <c:pt idx="79">
                  <c:v>7.6999999999999999E-2</c:v>
                </c:pt>
                <c:pt idx="80">
                  <c:v>7.6200000000000004E-2</c:v>
                </c:pt>
                <c:pt idx="81">
                  <c:v>7.5999999999999998E-2</c:v>
                </c:pt>
                <c:pt idx="82">
                  <c:v>7.5999999999999998E-2</c:v>
                </c:pt>
                <c:pt idx="83">
                  <c:v>7.6300000000000007E-2</c:v>
                </c:pt>
                <c:pt idx="84">
                  <c:v>7.5999999999999998E-2</c:v>
                </c:pt>
                <c:pt idx="85">
                  <c:v>7.6399999999999996E-2</c:v>
                </c:pt>
                <c:pt idx="86">
                  <c:v>7.8E-2</c:v>
                </c:pt>
                <c:pt idx="87">
                  <c:v>7.6700000000000004E-2</c:v>
                </c:pt>
                <c:pt idx="88">
                  <c:v>7.6200000000000004E-2</c:v>
                </c:pt>
                <c:pt idx="89">
                  <c:v>7.5700000000000003E-2</c:v>
                </c:pt>
                <c:pt idx="90">
                  <c:v>7.5600000000000001E-2</c:v>
                </c:pt>
                <c:pt idx="91">
                  <c:v>7.5899999999999995E-2</c:v>
                </c:pt>
                <c:pt idx="92">
                  <c:v>7.6600000000000001E-2</c:v>
                </c:pt>
                <c:pt idx="93">
                  <c:v>7.5399999999999995E-2</c:v>
                </c:pt>
                <c:pt idx="94">
                  <c:v>7.5999999999999998E-2</c:v>
                </c:pt>
                <c:pt idx="95">
                  <c:v>7.5499999999999998E-2</c:v>
                </c:pt>
                <c:pt idx="96">
                  <c:v>7.4700000000000003E-2</c:v>
                </c:pt>
                <c:pt idx="97">
                  <c:v>7.4899999999999994E-2</c:v>
                </c:pt>
                <c:pt idx="98">
                  <c:v>7.5300000000000006E-2</c:v>
                </c:pt>
                <c:pt idx="99">
                  <c:v>7.3999999999999996E-2</c:v>
                </c:pt>
                <c:pt idx="100">
                  <c:v>7.4300000000000005E-2</c:v>
                </c:pt>
                <c:pt idx="101">
                  <c:v>7.4399999999999994E-2</c:v>
                </c:pt>
                <c:pt idx="102">
                  <c:v>7.4899999999999994E-2</c:v>
                </c:pt>
                <c:pt idx="103">
                  <c:v>7.51E-2</c:v>
                </c:pt>
                <c:pt idx="104">
                  <c:v>7.4899999999999994E-2</c:v>
                </c:pt>
                <c:pt idx="105">
                  <c:v>7.4200000000000002E-2</c:v>
                </c:pt>
                <c:pt idx="106">
                  <c:v>7.3800000000000004E-2</c:v>
                </c:pt>
                <c:pt idx="107">
                  <c:v>7.3800000000000004E-2</c:v>
                </c:pt>
                <c:pt idx="108">
                  <c:v>7.3700000000000002E-2</c:v>
                </c:pt>
                <c:pt idx="109">
                  <c:v>7.4499999999999997E-2</c:v>
                </c:pt>
                <c:pt idx="110">
                  <c:v>7.4999999999999997E-2</c:v>
                </c:pt>
                <c:pt idx="111">
                  <c:v>7.4499999999999997E-2</c:v>
                </c:pt>
                <c:pt idx="112">
                  <c:v>7.3700000000000002E-2</c:v>
                </c:pt>
                <c:pt idx="113">
                  <c:v>7.3400000000000007E-2</c:v>
                </c:pt>
              </c:numCache>
            </c:numRef>
          </c:val>
          <c:smooth val="0"/>
        </c:ser>
        <c:ser>
          <c:idx val="22"/>
          <c:order val="22"/>
          <c:tx>
            <c:strRef>
              <c:f>[課題提出エクセル.xlsx]全部!$Y$1</c:f>
              <c:strCache>
                <c:ptCount val="1"/>
                <c:pt idx="0">
                  <c:v>基準</c:v>
                </c:pt>
              </c:strCache>
            </c:strRef>
          </c:tx>
          <c:marker>
            <c:symbol val="none"/>
          </c:marker>
          <c:cat>
            <c:numRef>
              <c:f>[課題提出エクセル.xlsx]全部!$A$2:$A$168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[課題提出エクセル.xlsx]全部!$Y$2:$Y$168</c:f>
              <c:numCache>
                <c:formatCode>General</c:formatCode>
                <c:ptCount val="167"/>
                <c:pt idx="1">
                  <c:v>0.23</c:v>
                </c:pt>
                <c:pt idx="2">
                  <c:v>0.23</c:v>
                </c:pt>
                <c:pt idx="3">
                  <c:v>0.23</c:v>
                </c:pt>
                <c:pt idx="4">
                  <c:v>0.23</c:v>
                </c:pt>
                <c:pt idx="5">
                  <c:v>0.23</c:v>
                </c:pt>
                <c:pt idx="6">
                  <c:v>0.23</c:v>
                </c:pt>
                <c:pt idx="7">
                  <c:v>0.23</c:v>
                </c:pt>
                <c:pt idx="8">
                  <c:v>0.23</c:v>
                </c:pt>
                <c:pt idx="9">
                  <c:v>0.23</c:v>
                </c:pt>
                <c:pt idx="10">
                  <c:v>0.23</c:v>
                </c:pt>
                <c:pt idx="11">
                  <c:v>0.23</c:v>
                </c:pt>
                <c:pt idx="12">
                  <c:v>0.23</c:v>
                </c:pt>
                <c:pt idx="13">
                  <c:v>0.23</c:v>
                </c:pt>
                <c:pt idx="14">
                  <c:v>0.23</c:v>
                </c:pt>
                <c:pt idx="15">
                  <c:v>0.23</c:v>
                </c:pt>
                <c:pt idx="16">
                  <c:v>0.23</c:v>
                </c:pt>
                <c:pt idx="17">
                  <c:v>0.23</c:v>
                </c:pt>
                <c:pt idx="18">
                  <c:v>0.23</c:v>
                </c:pt>
                <c:pt idx="19">
                  <c:v>0.23</c:v>
                </c:pt>
                <c:pt idx="20">
                  <c:v>0.23</c:v>
                </c:pt>
                <c:pt idx="21">
                  <c:v>0.23</c:v>
                </c:pt>
                <c:pt idx="22">
                  <c:v>0.23</c:v>
                </c:pt>
                <c:pt idx="23">
                  <c:v>0.23</c:v>
                </c:pt>
                <c:pt idx="24">
                  <c:v>0.23</c:v>
                </c:pt>
                <c:pt idx="25">
                  <c:v>0.23</c:v>
                </c:pt>
                <c:pt idx="26">
                  <c:v>0.23</c:v>
                </c:pt>
                <c:pt idx="27">
                  <c:v>0.23</c:v>
                </c:pt>
                <c:pt idx="28">
                  <c:v>0.23</c:v>
                </c:pt>
                <c:pt idx="29">
                  <c:v>0.23</c:v>
                </c:pt>
                <c:pt idx="30">
                  <c:v>0.23</c:v>
                </c:pt>
                <c:pt idx="31">
                  <c:v>0.23</c:v>
                </c:pt>
                <c:pt idx="32">
                  <c:v>0.23</c:v>
                </c:pt>
                <c:pt idx="33">
                  <c:v>0.23</c:v>
                </c:pt>
                <c:pt idx="34">
                  <c:v>0.23</c:v>
                </c:pt>
                <c:pt idx="35">
                  <c:v>0.23</c:v>
                </c:pt>
                <c:pt idx="36">
                  <c:v>0.23</c:v>
                </c:pt>
                <c:pt idx="37">
                  <c:v>0.23</c:v>
                </c:pt>
                <c:pt idx="38">
                  <c:v>0.23</c:v>
                </c:pt>
                <c:pt idx="39">
                  <c:v>0.23</c:v>
                </c:pt>
                <c:pt idx="40">
                  <c:v>0.23</c:v>
                </c:pt>
                <c:pt idx="41">
                  <c:v>0.23</c:v>
                </c:pt>
                <c:pt idx="42">
                  <c:v>0.23</c:v>
                </c:pt>
                <c:pt idx="43">
                  <c:v>0.23</c:v>
                </c:pt>
                <c:pt idx="44">
                  <c:v>0.23</c:v>
                </c:pt>
                <c:pt idx="45">
                  <c:v>0.23</c:v>
                </c:pt>
                <c:pt idx="46">
                  <c:v>0.23</c:v>
                </c:pt>
                <c:pt idx="47">
                  <c:v>0.23</c:v>
                </c:pt>
                <c:pt idx="48">
                  <c:v>0.23</c:v>
                </c:pt>
                <c:pt idx="49">
                  <c:v>0.23</c:v>
                </c:pt>
                <c:pt idx="50">
                  <c:v>0.23</c:v>
                </c:pt>
                <c:pt idx="51">
                  <c:v>0.23</c:v>
                </c:pt>
                <c:pt idx="52">
                  <c:v>0.23</c:v>
                </c:pt>
                <c:pt idx="53">
                  <c:v>0.23</c:v>
                </c:pt>
                <c:pt idx="54">
                  <c:v>0.23</c:v>
                </c:pt>
                <c:pt idx="55">
                  <c:v>0.23</c:v>
                </c:pt>
                <c:pt idx="56">
                  <c:v>0.23</c:v>
                </c:pt>
                <c:pt idx="57">
                  <c:v>0.23</c:v>
                </c:pt>
                <c:pt idx="58">
                  <c:v>0.23</c:v>
                </c:pt>
                <c:pt idx="59">
                  <c:v>0.23</c:v>
                </c:pt>
                <c:pt idx="60">
                  <c:v>0.23</c:v>
                </c:pt>
                <c:pt idx="61">
                  <c:v>0.23</c:v>
                </c:pt>
                <c:pt idx="62">
                  <c:v>0.23</c:v>
                </c:pt>
                <c:pt idx="63">
                  <c:v>0.23</c:v>
                </c:pt>
                <c:pt idx="64">
                  <c:v>0.23</c:v>
                </c:pt>
                <c:pt idx="65">
                  <c:v>0.23</c:v>
                </c:pt>
                <c:pt idx="66">
                  <c:v>0.23</c:v>
                </c:pt>
                <c:pt idx="67">
                  <c:v>0.23</c:v>
                </c:pt>
                <c:pt idx="68">
                  <c:v>0.23</c:v>
                </c:pt>
                <c:pt idx="69">
                  <c:v>0.23</c:v>
                </c:pt>
                <c:pt idx="70">
                  <c:v>0.23</c:v>
                </c:pt>
                <c:pt idx="71">
                  <c:v>0.23</c:v>
                </c:pt>
                <c:pt idx="72">
                  <c:v>0.23</c:v>
                </c:pt>
                <c:pt idx="73">
                  <c:v>0.23</c:v>
                </c:pt>
                <c:pt idx="74">
                  <c:v>0.23</c:v>
                </c:pt>
                <c:pt idx="75">
                  <c:v>0.23</c:v>
                </c:pt>
                <c:pt idx="76">
                  <c:v>0.23</c:v>
                </c:pt>
                <c:pt idx="77">
                  <c:v>0.23</c:v>
                </c:pt>
                <c:pt idx="78">
                  <c:v>0.23</c:v>
                </c:pt>
                <c:pt idx="79">
                  <c:v>0.23</c:v>
                </c:pt>
                <c:pt idx="80">
                  <c:v>0.23</c:v>
                </c:pt>
                <c:pt idx="81">
                  <c:v>0.23</c:v>
                </c:pt>
                <c:pt idx="82">
                  <c:v>0.23</c:v>
                </c:pt>
                <c:pt idx="83">
                  <c:v>0.23</c:v>
                </c:pt>
                <c:pt idx="84">
                  <c:v>0.23</c:v>
                </c:pt>
                <c:pt idx="85">
                  <c:v>0.23</c:v>
                </c:pt>
                <c:pt idx="86">
                  <c:v>0.23</c:v>
                </c:pt>
                <c:pt idx="87">
                  <c:v>0.23</c:v>
                </c:pt>
                <c:pt idx="88">
                  <c:v>0.23</c:v>
                </c:pt>
                <c:pt idx="89">
                  <c:v>0.23</c:v>
                </c:pt>
                <c:pt idx="90">
                  <c:v>0.23</c:v>
                </c:pt>
                <c:pt idx="91">
                  <c:v>0.23</c:v>
                </c:pt>
                <c:pt idx="92">
                  <c:v>0.23</c:v>
                </c:pt>
                <c:pt idx="93">
                  <c:v>0.23</c:v>
                </c:pt>
                <c:pt idx="94">
                  <c:v>0.23</c:v>
                </c:pt>
                <c:pt idx="95">
                  <c:v>0.23</c:v>
                </c:pt>
                <c:pt idx="96">
                  <c:v>0.23</c:v>
                </c:pt>
                <c:pt idx="97">
                  <c:v>0.23</c:v>
                </c:pt>
                <c:pt idx="98">
                  <c:v>0.23</c:v>
                </c:pt>
                <c:pt idx="99">
                  <c:v>0.23</c:v>
                </c:pt>
                <c:pt idx="100">
                  <c:v>0.23</c:v>
                </c:pt>
                <c:pt idx="101">
                  <c:v>0.23</c:v>
                </c:pt>
                <c:pt idx="102">
                  <c:v>0.23</c:v>
                </c:pt>
                <c:pt idx="103">
                  <c:v>0.23</c:v>
                </c:pt>
                <c:pt idx="104">
                  <c:v>0.23</c:v>
                </c:pt>
                <c:pt idx="105">
                  <c:v>0.23</c:v>
                </c:pt>
                <c:pt idx="106">
                  <c:v>0.23</c:v>
                </c:pt>
                <c:pt idx="107">
                  <c:v>0.23</c:v>
                </c:pt>
                <c:pt idx="108">
                  <c:v>0.23</c:v>
                </c:pt>
                <c:pt idx="109">
                  <c:v>0.23</c:v>
                </c:pt>
                <c:pt idx="110">
                  <c:v>0.23</c:v>
                </c:pt>
                <c:pt idx="111">
                  <c:v>0.23</c:v>
                </c:pt>
                <c:pt idx="112">
                  <c:v>0.23</c:v>
                </c:pt>
                <c:pt idx="113">
                  <c:v>0.23</c:v>
                </c:pt>
                <c:pt idx="114">
                  <c:v>0.23</c:v>
                </c:pt>
                <c:pt idx="115">
                  <c:v>0.23</c:v>
                </c:pt>
                <c:pt idx="116">
                  <c:v>0.23</c:v>
                </c:pt>
                <c:pt idx="117">
                  <c:v>0.23</c:v>
                </c:pt>
                <c:pt idx="118">
                  <c:v>0.23</c:v>
                </c:pt>
                <c:pt idx="119">
                  <c:v>0.23</c:v>
                </c:pt>
                <c:pt idx="120">
                  <c:v>0.23</c:v>
                </c:pt>
                <c:pt idx="121">
                  <c:v>0.23</c:v>
                </c:pt>
                <c:pt idx="122">
                  <c:v>0.23</c:v>
                </c:pt>
                <c:pt idx="123">
                  <c:v>0.23</c:v>
                </c:pt>
                <c:pt idx="124">
                  <c:v>0.23</c:v>
                </c:pt>
                <c:pt idx="125">
                  <c:v>0.23</c:v>
                </c:pt>
                <c:pt idx="126">
                  <c:v>0.23</c:v>
                </c:pt>
                <c:pt idx="127">
                  <c:v>0.23</c:v>
                </c:pt>
                <c:pt idx="128">
                  <c:v>0.23</c:v>
                </c:pt>
                <c:pt idx="129">
                  <c:v>0.23</c:v>
                </c:pt>
                <c:pt idx="130">
                  <c:v>0.23</c:v>
                </c:pt>
                <c:pt idx="131">
                  <c:v>0.23</c:v>
                </c:pt>
                <c:pt idx="132">
                  <c:v>0.23</c:v>
                </c:pt>
                <c:pt idx="133">
                  <c:v>0.23</c:v>
                </c:pt>
                <c:pt idx="134">
                  <c:v>0.23</c:v>
                </c:pt>
                <c:pt idx="135">
                  <c:v>0.23</c:v>
                </c:pt>
                <c:pt idx="136">
                  <c:v>0.23</c:v>
                </c:pt>
                <c:pt idx="137">
                  <c:v>0.23</c:v>
                </c:pt>
                <c:pt idx="138">
                  <c:v>0.23</c:v>
                </c:pt>
                <c:pt idx="139">
                  <c:v>0.23</c:v>
                </c:pt>
                <c:pt idx="140">
                  <c:v>0.23</c:v>
                </c:pt>
                <c:pt idx="141">
                  <c:v>0.23</c:v>
                </c:pt>
                <c:pt idx="142">
                  <c:v>0.23</c:v>
                </c:pt>
                <c:pt idx="143">
                  <c:v>0.23</c:v>
                </c:pt>
                <c:pt idx="144">
                  <c:v>0.23</c:v>
                </c:pt>
                <c:pt idx="145">
                  <c:v>0.23</c:v>
                </c:pt>
                <c:pt idx="146">
                  <c:v>0.23</c:v>
                </c:pt>
                <c:pt idx="147">
                  <c:v>0.23</c:v>
                </c:pt>
                <c:pt idx="148">
                  <c:v>0.23</c:v>
                </c:pt>
                <c:pt idx="149">
                  <c:v>0.23</c:v>
                </c:pt>
                <c:pt idx="150">
                  <c:v>0.23</c:v>
                </c:pt>
                <c:pt idx="151">
                  <c:v>0.23</c:v>
                </c:pt>
                <c:pt idx="152">
                  <c:v>0.23</c:v>
                </c:pt>
                <c:pt idx="153">
                  <c:v>0.23</c:v>
                </c:pt>
                <c:pt idx="154">
                  <c:v>0.23</c:v>
                </c:pt>
                <c:pt idx="155">
                  <c:v>0.23</c:v>
                </c:pt>
                <c:pt idx="156">
                  <c:v>0.23</c:v>
                </c:pt>
                <c:pt idx="157">
                  <c:v>0.23</c:v>
                </c:pt>
                <c:pt idx="158">
                  <c:v>0.23</c:v>
                </c:pt>
                <c:pt idx="159">
                  <c:v>0.23</c:v>
                </c:pt>
                <c:pt idx="160">
                  <c:v>0.23</c:v>
                </c:pt>
                <c:pt idx="161">
                  <c:v>0.23</c:v>
                </c:pt>
                <c:pt idx="162">
                  <c:v>0.23</c:v>
                </c:pt>
                <c:pt idx="163">
                  <c:v>0.23</c:v>
                </c:pt>
                <c:pt idx="164">
                  <c:v>0.23</c:v>
                </c:pt>
                <c:pt idx="165">
                  <c:v>0.23</c:v>
                </c:pt>
                <c:pt idx="166">
                  <c:v>0.23</c:v>
                </c:pt>
              </c:numCache>
            </c:numRef>
          </c:val>
          <c:smooth val="0"/>
        </c:ser>
        <c:ser>
          <c:idx val="23"/>
          <c:order val="23"/>
          <c:tx>
            <c:strRef>
              <c:f>[課題提出エクセル.xlsx]全部!$X$1</c:f>
              <c:strCache>
                <c:ptCount val="1"/>
                <c:pt idx="0">
                  <c:v>千葉県山武市</c:v>
                </c:pt>
              </c:strCache>
            </c:strRef>
          </c:tx>
          <c:marker>
            <c:symbol val="none"/>
          </c:marker>
          <c:val>
            <c:numRef>
              <c:f>[課題提出エクセル.xlsx]全部!$X$3:$X$168</c:f>
              <c:numCache>
                <c:formatCode>General</c:formatCode>
                <c:ptCount val="166"/>
                <c:pt idx="0">
                  <c:v>7.8E-2</c:v>
                </c:pt>
                <c:pt idx="1">
                  <c:v>7.8E-2</c:v>
                </c:pt>
                <c:pt idx="2">
                  <c:v>7.8E-2</c:v>
                </c:pt>
                <c:pt idx="3">
                  <c:v>0.10199999999999999</c:v>
                </c:pt>
                <c:pt idx="4">
                  <c:v>0.33700000000000002</c:v>
                </c:pt>
                <c:pt idx="5">
                  <c:v>0.255</c:v>
                </c:pt>
                <c:pt idx="6">
                  <c:v>0.22600000000000001</c:v>
                </c:pt>
                <c:pt idx="7">
                  <c:v>0.20399999999999999</c:v>
                </c:pt>
                <c:pt idx="8">
                  <c:v>0.20699999999999999</c:v>
                </c:pt>
                <c:pt idx="9">
                  <c:v>0.22900000000000001</c:v>
                </c:pt>
                <c:pt idx="10">
                  <c:v>0.255</c:v>
                </c:pt>
                <c:pt idx="11">
                  <c:v>0.29499999999999998</c:v>
                </c:pt>
                <c:pt idx="12">
                  <c:v>0.27100000000000002</c:v>
                </c:pt>
                <c:pt idx="13">
                  <c:v>0.25600000000000001</c:v>
                </c:pt>
                <c:pt idx="14">
                  <c:v>0.23799999999999999</c:v>
                </c:pt>
                <c:pt idx="15">
                  <c:v>0.224</c:v>
                </c:pt>
                <c:pt idx="16">
                  <c:v>0.21099999999999999</c:v>
                </c:pt>
                <c:pt idx="17">
                  <c:v>0.20200000000000001</c:v>
                </c:pt>
                <c:pt idx="18">
                  <c:v>0.20399999999999999</c:v>
                </c:pt>
                <c:pt idx="19">
                  <c:v>0.20599999999999999</c:v>
                </c:pt>
                <c:pt idx="20">
                  <c:v>0.19800000000000001</c:v>
                </c:pt>
                <c:pt idx="21">
                  <c:v>0.193</c:v>
                </c:pt>
                <c:pt idx="22">
                  <c:v>0.185</c:v>
                </c:pt>
                <c:pt idx="23">
                  <c:v>0.17799999999999999</c:v>
                </c:pt>
                <c:pt idx="24">
                  <c:v>0.17299999999999999</c:v>
                </c:pt>
                <c:pt idx="25">
                  <c:v>0.16900000000000001</c:v>
                </c:pt>
                <c:pt idx="26">
                  <c:v>0.16500000000000001</c:v>
                </c:pt>
                <c:pt idx="27">
                  <c:v>0.16200000000000001</c:v>
                </c:pt>
                <c:pt idx="28">
                  <c:v>0.158</c:v>
                </c:pt>
                <c:pt idx="29">
                  <c:v>0.154</c:v>
                </c:pt>
                <c:pt idx="30">
                  <c:v>0.151</c:v>
                </c:pt>
                <c:pt idx="31">
                  <c:v>0.14799999999999999</c:v>
                </c:pt>
                <c:pt idx="32">
                  <c:v>0.14399999999999999</c:v>
                </c:pt>
                <c:pt idx="33">
                  <c:v>0.14299999999999999</c:v>
                </c:pt>
                <c:pt idx="34">
                  <c:v>0.14099999999999999</c:v>
                </c:pt>
                <c:pt idx="35">
                  <c:v>0.13900000000000001</c:v>
                </c:pt>
                <c:pt idx="36">
                  <c:v>0.13600000000000001</c:v>
                </c:pt>
                <c:pt idx="37">
                  <c:v>0.13500000000000001</c:v>
                </c:pt>
                <c:pt idx="38">
                  <c:v>0.13300000000000001</c:v>
                </c:pt>
                <c:pt idx="39">
                  <c:v>0.129</c:v>
                </c:pt>
                <c:pt idx="40">
                  <c:v>0.126</c:v>
                </c:pt>
                <c:pt idx="41">
                  <c:v>0.123</c:v>
                </c:pt>
                <c:pt idx="42">
                  <c:v>0.121</c:v>
                </c:pt>
                <c:pt idx="43">
                  <c:v>0.12</c:v>
                </c:pt>
                <c:pt idx="44">
                  <c:v>0.11899999999999999</c:v>
                </c:pt>
                <c:pt idx="45">
                  <c:v>0.11899999999999999</c:v>
                </c:pt>
                <c:pt idx="46">
                  <c:v>0.11799999999999999</c:v>
                </c:pt>
                <c:pt idx="47">
                  <c:v>0.11799999999999999</c:v>
                </c:pt>
                <c:pt idx="48">
                  <c:v>0.11600000000000001</c:v>
                </c:pt>
                <c:pt idx="49">
                  <c:v>0.115</c:v>
                </c:pt>
                <c:pt idx="50">
                  <c:v>0.11600000000000001</c:v>
                </c:pt>
                <c:pt idx="51">
                  <c:v>0.11600000000000001</c:v>
                </c:pt>
                <c:pt idx="52">
                  <c:v>0.11799999999999999</c:v>
                </c:pt>
                <c:pt idx="53">
                  <c:v>0.113</c:v>
                </c:pt>
                <c:pt idx="54">
                  <c:v>0.113</c:v>
                </c:pt>
                <c:pt idx="55">
                  <c:v>0.113</c:v>
                </c:pt>
                <c:pt idx="56">
                  <c:v>0.113</c:v>
                </c:pt>
                <c:pt idx="57">
                  <c:v>0.114</c:v>
                </c:pt>
                <c:pt idx="58">
                  <c:v>0.113</c:v>
                </c:pt>
                <c:pt idx="59">
                  <c:v>0.115</c:v>
                </c:pt>
                <c:pt idx="60">
                  <c:v>0.11600000000000001</c:v>
                </c:pt>
                <c:pt idx="61">
                  <c:v>0.111</c:v>
                </c:pt>
                <c:pt idx="62">
                  <c:v>0.111</c:v>
                </c:pt>
                <c:pt idx="63">
                  <c:v>0.111</c:v>
                </c:pt>
                <c:pt idx="64">
                  <c:v>0.111</c:v>
                </c:pt>
                <c:pt idx="65">
                  <c:v>0.111</c:v>
                </c:pt>
                <c:pt idx="66">
                  <c:v>0.11</c:v>
                </c:pt>
                <c:pt idx="67">
                  <c:v>0.11</c:v>
                </c:pt>
                <c:pt idx="68">
                  <c:v>0.111</c:v>
                </c:pt>
                <c:pt idx="69">
                  <c:v>0.111</c:v>
                </c:pt>
                <c:pt idx="70">
                  <c:v>0.11</c:v>
                </c:pt>
                <c:pt idx="71">
                  <c:v>0.111</c:v>
                </c:pt>
                <c:pt idx="72">
                  <c:v>0.109</c:v>
                </c:pt>
                <c:pt idx="73">
                  <c:v>0.11</c:v>
                </c:pt>
                <c:pt idx="74">
                  <c:v>0.108</c:v>
                </c:pt>
                <c:pt idx="75">
                  <c:v>0.108</c:v>
                </c:pt>
                <c:pt idx="76">
                  <c:v>0.11</c:v>
                </c:pt>
                <c:pt idx="77">
                  <c:v>0.111</c:v>
                </c:pt>
                <c:pt idx="78">
                  <c:v>0.109</c:v>
                </c:pt>
                <c:pt idx="79">
                  <c:v>0.108</c:v>
                </c:pt>
                <c:pt idx="80">
                  <c:v>0.107</c:v>
                </c:pt>
                <c:pt idx="81">
                  <c:v>0.107</c:v>
                </c:pt>
                <c:pt idx="82">
                  <c:v>0.108</c:v>
                </c:pt>
                <c:pt idx="83">
                  <c:v>0.108</c:v>
                </c:pt>
                <c:pt idx="84">
                  <c:v>0.109</c:v>
                </c:pt>
                <c:pt idx="85">
                  <c:v>0.11</c:v>
                </c:pt>
                <c:pt idx="86">
                  <c:v>0.109</c:v>
                </c:pt>
                <c:pt idx="87">
                  <c:v>0.109</c:v>
                </c:pt>
                <c:pt idx="88">
                  <c:v>0.108</c:v>
                </c:pt>
                <c:pt idx="89">
                  <c:v>0.108</c:v>
                </c:pt>
                <c:pt idx="90">
                  <c:v>0.109</c:v>
                </c:pt>
                <c:pt idx="91">
                  <c:v>0.11</c:v>
                </c:pt>
                <c:pt idx="92">
                  <c:v>0.108</c:v>
                </c:pt>
                <c:pt idx="93">
                  <c:v>0.109</c:v>
                </c:pt>
                <c:pt idx="94">
                  <c:v>0.108</c:v>
                </c:pt>
                <c:pt idx="95">
                  <c:v>0.108</c:v>
                </c:pt>
                <c:pt idx="96">
                  <c:v>0.108</c:v>
                </c:pt>
                <c:pt idx="97">
                  <c:v>0.109</c:v>
                </c:pt>
                <c:pt idx="98">
                  <c:v>0.108</c:v>
                </c:pt>
                <c:pt idx="99">
                  <c:v>0.107</c:v>
                </c:pt>
                <c:pt idx="100">
                  <c:v>0.108</c:v>
                </c:pt>
                <c:pt idx="101">
                  <c:v>0.108</c:v>
                </c:pt>
                <c:pt idx="102">
                  <c:v>0.109</c:v>
                </c:pt>
                <c:pt idx="103">
                  <c:v>0.109</c:v>
                </c:pt>
                <c:pt idx="104">
                  <c:v>0.109</c:v>
                </c:pt>
                <c:pt idx="105">
                  <c:v>0.108</c:v>
                </c:pt>
                <c:pt idx="106">
                  <c:v>0.108</c:v>
                </c:pt>
                <c:pt idx="107">
                  <c:v>0.108</c:v>
                </c:pt>
                <c:pt idx="108">
                  <c:v>0.109</c:v>
                </c:pt>
                <c:pt idx="109">
                  <c:v>0.109</c:v>
                </c:pt>
                <c:pt idx="110">
                  <c:v>0.109</c:v>
                </c:pt>
                <c:pt idx="111">
                  <c:v>0.109</c:v>
                </c:pt>
                <c:pt idx="112">
                  <c:v>0.109</c:v>
                </c:pt>
                <c:pt idx="113">
                  <c:v>0.109</c:v>
                </c:pt>
                <c:pt idx="114">
                  <c:v>0.109</c:v>
                </c:pt>
                <c:pt idx="115">
                  <c:v>0.109</c:v>
                </c:pt>
                <c:pt idx="116">
                  <c:v>0.109</c:v>
                </c:pt>
                <c:pt idx="117">
                  <c:v>0.109</c:v>
                </c:pt>
                <c:pt idx="118">
                  <c:v>0.109</c:v>
                </c:pt>
                <c:pt idx="119">
                  <c:v>0.11</c:v>
                </c:pt>
                <c:pt idx="120">
                  <c:v>0.11</c:v>
                </c:pt>
                <c:pt idx="121">
                  <c:v>0.11</c:v>
                </c:pt>
                <c:pt idx="122">
                  <c:v>0.109</c:v>
                </c:pt>
                <c:pt idx="123">
                  <c:v>0.109</c:v>
                </c:pt>
                <c:pt idx="124">
                  <c:v>0.109</c:v>
                </c:pt>
                <c:pt idx="125">
                  <c:v>0.109</c:v>
                </c:pt>
                <c:pt idx="126">
                  <c:v>0.11</c:v>
                </c:pt>
                <c:pt idx="127">
                  <c:v>0.11</c:v>
                </c:pt>
                <c:pt idx="128">
                  <c:v>0.11</c:v>
                </c:pt>
                <c:pt idx="129">
                  <c:v>0.108</c:v>
                </c:pt>
                <c:pt idx="130">
                  <c:v>0.107</c:v>
                </c:pt>
                <c:pt idx="131">
                  <c:v>0.106</c:v>
                </c:pt>
                <c:pt idx="132">
                  <c:v>0.106</c:v>
                </c:pt>
                <c:pt idx="133">
                  <c:v>0.106</c:v>
                </c:pt>
                <c:pt idx="134">
                  <c:v>0.108</c:v>
                </c:pt>
                <c:pt idx="135">
                  <c:v>0.108</c:v>
                </c:pt>
                <c:pt idx="136">
                  <c:v>0.108</c:v>
                </c:pt>
                <c:pt idx="137">
                  <c:v>0.108</c:v>
                </c:pt>
                <c:pt idx="138">
                  <c:v>0.109</c:v>
                </c:pt>
                <c:pt idx="139">
                  <c:v>0.109</c:v>
                </c:pt>
                <c:pt idx="140">
                  <c:v>0.109</c:v>
                </c:pt>
                <c:pt idx="141">
                  <c:v>0.106</c:v>
                </c:pt>
                <c:pt idx="142">
                  <c:v>0.106</c:v>
                </c:pt>
                <c:pt idx="143">
                  <c:v>0.106</c:v>
                </c:pt>
                <c:pt idx="144">
                  <c:v>0.107</c:v>
                </c:pt>
                <c:pt idx="145">
                  <c:v>0.106</c:v>
                </c:pt>
                <c:pt idx="146">
                  <c:v>0.107</c:v>
                </c:pt>
                <c:pt idx="147">
                  <c:v>0.107</c:v>
                </c:pt>
                <c:pt idx="148">
                  <c:v>0.108</c:v>
                </c:pt>
                <c:pt idx="149">
                  <c:v>0.108</c:v>
                </c:pt>
                <c:pt idx="150">
                  <c:v>0.108</c:v>
                </c:pt>
                <c:pt idx="151">
                  <c:v>0.108</c:v>
                </c:pt>
                <c:pt idx="152">
                  <c:v>0.108</c:v>
                </c:pt>
                <c:pt idx="153">
                  <c:v>0.108</c:v>
                </c:pt>
                <c:pt idx="154">
                  <c:v>0.108</c:v>
                </c:pt>
                <c:pt idx="155">
                  <c:v>0.108</c:v>
                </c:pt>
                <c:pt idx="156">
                  <c:v>0.108</c:v>
                </c:pt>
                <c:pt idx="157">
                  <c:v>0.108</c:v>
                </c:pt>
                <c:pt idx="158">
                  <c:v>0.108</c:v>
                </c:pt>
                <c:pt idx="159">
                  <c:v>0.108</c:v>
                </c:pt>
                <c:pt idx="160">
                  <c:v>0.111</c:v>
                </c:pt>
                <c:pt idx="161">
                  <c:v>0.105</c:v>
                </c:pt>
                <c:pt idx="162">
                  <c:v>0.106</c:v>
                </c:pt>
                <c:pt idx="163">
                  <c:v>0.105</c:v>
                </c:pt>
                <c:pt idx="164">
                  <c:v>0.105</c:v>
                </c:pt>
                <c:pt idx="165">
                  <c:v>0.106</c:v>
                </c:pt>
              </c:numCache>
            </c:numRef>
          </c:val>
          <c:smooth val="0"/>
        </c:ser>
        <c:dLbls>
          <c:showLegendKey val="0"/>
          <c:showVal val="0"/>
          <c:showCatName val="0"/>
          <c:showSerName val="0"/>
          <c:showPercent val="0"/>
          <c:showBubbleSize val="0"/>
        </c:dLbls>
        <c:smooth val="0"/>
        <c:axId val="-552554416"/>
        <c:axId val="-552508624"/>
      </c:lineChart>
      <c:dateAx>
        <c:axId val="-552554416"/>
        <c:scaling>
          <c:orientation val="minMax"/>
        </c:scaling>
        <c:delete val="0"/>
        <c:axPos val="b"/>
        <c:numFmt formatCode="m&quot;月&quot;d&quot;日&quot;;@" sourceLinked="1"/>
        <c:majorTickMark val="out"/>
        <c:minorTickMark val="none"/>
        <c:tickLblPos val="nextTo"/>
        <c:crossAx val="-552508624"/>
        <c:crosses val="autoZero"/>
        <c:auto val="1"/>
        <c:lblOffset val="100"/>
        <c:baseTimeUnit val="days"/>
      </c:dateAx>
      <c:valAx>
        <c:axId val="-552508624"/>
        <c:scaling>
          <c:orientation val="minMax"/>
        </c:scaling>
        <c:delete val="0"/>
        <c:axPos val="l"/>
        <c:majorGridlines/>
        <c:minorGridlines/>
        <c:title>
          <c:tx>
            <c:rich>
              <a:bodyPr rot="-5400000" vert="horz"/>
              <a:lstStyle/>
              <a:p>
                <a:pPr>
                  <a:defRPr/>
                </a:pPr>
                <a:r>
                  <a:rPr lang="en-US" altLang="ja-JP"/>
                  <a:t>(μSv/h)</a:t>
                </a:r>
              </a:p>
            </c:rich>
          </c:tx>
          <c:layout/>
          <c:overlay val="0"/>
        </c:title>
        <c:numFmt formatCode="General" sourceLinked="1"/>
        <c:majorTickMark val="out"/>
        <c:minorTickMark val="none"/>
        <c:tickLblPos val="nextTo"/>
        <c:crossAx val="-552554416"/>
        <c:crosses val="autoZero"/>
        <c:crossBetween val="between"/>
      </c:valAx>
    </c:plotArea>
    <c:legend>
      <c:legendPos val="r"/>
      <c:layout>
        <c:manualLayout>
          <c:xMode val="edge"/>
          <c:yMode val="edge"/>
          <c:x val="0.43547938753042276"/>
          <c:y val="6.8060575493150852E-2"/>
          <c:w val="0.53858290467500036"/>
          <c:h val="0.7094310295496904"/>
        </c:manualLayout>
      </c:layout>
      <c:overlay val="1"/>
      <c:spPr>
        <a:solidFill>
          <a:srgbClr val="FFFFCC"/>
        </a:solidFill>
      </c:spPr>
    </c:legend>
    <c:plotVisOnly val="1"/>
    <c:dispBlanksAs val="span"/>
    <c:showDLblsOverMax val="0"/>
  </c:chart>
  <c:spPr>
    <a:gradFill>
      <a:gsLst>
        <a:gs pos="0">
          <a:srgbClr val="FFC000"/>
        </a:gs>
        <a:gs pos="50000">
          <a:srgbClr val="FFCC00"/>
        </a:gs>
        <a:gs pos="100000">
          <a:srgbClr val="FFFF00"/>
        </a:gs>
      </a:gsLst>
      <a:lin ang="5400000" scaled="0"/>
    </a:gradFill>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'[課題提出エクセル.xlsx]福島第一原発付近 (2)'!$B$1</c:f>
              <c:strCache>
                <c:ptCount val="1"/>
                <c:pt idx="0">
                  <c:v>12 浪江</c:v>
                </c:pt>
              </c:strCache>
            </c:strRef>
          </c:tx>
          <c:marker>
            <c:symbol val="none"/>
          </c:marker>
          <c:cat>
            <c:numRef>
              <c:f>'[課題提出エクセル.xlsx]福島第一原発付近 (2)'!$A$2:$A$113</c:f>
              <c:numCache>
                <c:formatCode>m"月"d"日";@</c:formatCode>
                <c:ptCount val="112"/>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numCache>
            </c:numRef>
          </c:cat>
          <c:val>
            <c:numRef>
              <c:f>'[課題提出エクセル.xlsx]福島第一原発付近 (2)'!$B$2:$B$113</c:f>
              <c:numCache>
                <c:formatCode>General</c:formatCode>
                <c:ptCount val="112"/>
                <c:pt idx="0">
                  <c:v>3.5200000000000002E-2</c:v>
                </c:pt>
                <c:pt idx="1">
                  <c:v>22.854400000000002</c:v>
                </c:pt>
                <c:pt idx="2">
                  <c:v>25.26</c:v>
                </c:pt>
                <c:pt idx="3">
                  <c:v>17.7104</c:v>
                </c:pt>
                <c:pt idx="4">
                  <c:v>13.3832</c:v>
                </c:pt>
                <c:pt idx="5">
                  <c:v>10.220000000000001</c:v>
                </c:pt>
                <c:pt idx="6">
                  <c:v>8.7536000000000005</c:v>
                </c:pt>
                <c:pt idx="7">
                  <c:v>9.458400000000001</c:v>
                </c:pt>
                <c:pt idx="8">
                  <c:v>7.6135999999999999</c:v>
                </c:pt>
                <c:pt idx="9">
                  <c:v>6.6088000000000005</c:v>
                </c:pt>
                <c:pt idx="10">
                  <c:v>5.1280000000000001</c:v>
                </c:pt>
                <c:pt idx="11">
                  <c:v>4.508</c:v>
                </c:pt>
                <c:pt idx="12">
                  <c:v>3.9080000000000004</c:v>
                </c:pt>
                <c:pt idx="13">
                  <c:v>4.1744000000000003</c:v>
                </c:pt>
                <c:pt idx="14">
                  <c:v>3.3048000000000002</c:v>
                </c:pt>
                <c:pt idx="15">
                  <c:v>2.9336000000000002</c:v>
                </c:pt>
                <c:pt idx="16">
                  <c:v>2.7368000000000001</c:v>
                </c:pt>
                <c:pt idx="17">
                  <c:v>2.7504</c:v>
                </c:pt>
                <c:pt idx="18">
                  <c:v>2.5632000000000001</c:v>
                </c:pt>
                <c:pt idx="19">
                  <c:v>2.3839999999999999</c:v>
                </c:pt>
                <c:pt idx="20">
                  <c:v>2.2672000000000003</c:v>
                </c:pt>
                <c:pt idx="21">
                  <c:v>2.2128000000000001</c:v>
                </c:pt>
                <c:pt idx="22">
                  <c:v>2.1040000000000001</c:v>
                </c:pt>
                <c:pt idx="23">
                  <c:v>2.016</c:v>
                </c:pt>
                <c:pt idx="24">
                  <c:v>1.9288000000000001</c:v>
                </c:pt>
                <c:pt idx="25">
                  <c:v>1.8472000000000002</c:v>
                </c:pt>
                <c:pt idx="26">
                  <c:v>1.82</c:v>
                </c:pt>
                <c:pt idx="27">
                  <c:v>1.7824</c:v>
                </c:pt>
                <c:pt idx="28">
                  <c:v>1.7256</c:v>
                </c:pt>
                <c:pt idx="29">
                  <c:v>1.6392</c:v>
                </c:pt>
                <c:pt idx="30">
                  <c:v>1.6</c:v>
                </c:pt>
                <c:pt idx="31">
                  <c:v>1.5752000000000002</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1.1768000000000001</c:v>
                </c:pt>
                <c:pt idx="68">
                  <c:v>1.1888000000000001</c:v>
                </c:pt>
                <c:pt idx="69">
                  <c:v>1.1880000000000002</c:v>
                </c:pt>
                <c:pt idx="70">
                  <c:v>1.1952</c:v>
                </c:pt>
                <c:pt idx="71">
                  <c:v>1.1880000000000002</c:v>
                </c:pt>
                <c:pt idx="72">
                  <c:v>1.1760000000000002</c:v>
                </c:pt>
                <c:pt idx="73">
                  <c:v>1.1816</c:v>
                </c:pt>
                <c:pt idx="74">
                  <c:v>1.1832</c:v>
                </c:pt>
                <c:pt idx="75">
                  <c:v>1.1776</c:v>
                </c:pt>
                <c:pt idx="76">
                  <c:v>1.1760000000000002</c:v>
                </c:pt>
                <c:pt idx="77">
                  <c:v>1.1800000000000002</c:v>
                </c:pt>
                <c:pt idx="78">
                  <c:v>1.1784000000000001</c:v>
                </c:pt>
                <c:pt idx="79">
                  <c:v>1.1432</c:v>
                </c:pt>
                <c:pt idx="80">
                  <c:v>1.0776000000000001</c:v>
                </c:pt>
                <c:pt idx="81">
                  <c:v>1.1280000000000001</c:v>
                </c:pt>
                <c:pt idx="82">
                  <c:v>1.1360000000000001</c:v>
                </c:pt>
                <c:pt idx="83">
                  <c:v>1.1440000000000001</c:v>
                </c:pt>
                <c:pt idx="84">
                  <c:v>1.1368</c:v>
                </c:pt>
                <c:pt idx="85">
                  <c:v>1.1360000000000001</c:v>
                </c:pt>
                <c:pt idx="86">
                  <c:v>1.1320000000000001</c:v>
                </c:pt>
                <c:pt idx="87">
                  <c:v>1.1208</c:v>
                </c:pt>
                <c:pt idx="88">
                  <c:v>1.1208</c:v>
                </c:pt>
                <c:pt idx="89">
                  <c:v>1.1152</c:v>
                </c:pt>
                <c:pt idx="90">
                  <c:v>1.1128</c:v>
                </c:pt>
                <c:pt idx="91">
                  <c:v>1.1144000000000001</c:v>
                </c:pt>
                <c:pt idx="92">
                  <c:v>1.1112</c:v>
                </c:pt>
                <c:pt idx="93">
                  <c:v>1.1104000000000001</c:v>
                </c:pt>
                <c:pt idx="94">
                  <c:v>1.1064000000000001</c:v>
                </c:pt>
                <c:pt idx="95">
                  <c:v>1.1056000000000001</c:v>
                </c:pt>
                <c:pt idx="96">
                  <c:v>1.1080000000000001</c:v>
                </c:pt>
                <c:pt idx="97">
                  <c:v>1.1072</c:v>
                </c:pt>
                <c:pt idx="98">
                  <c:v>1.1024</c:v>
                </c:pt>
                <c:pt idx="99">
                  <c:v>1.1040000000000001</c:v>
                </c:pt>
                <c:pt idx="100">
                  <c:v>1.1032</c:v>
                </c:pt>
                <c:pt idx="101">
                  <c:v>1.1016000000000001</c:v>
                </c:pt>
                <c:pt idx="102">
                  <c:v>1.0832000000000002</c:v>
                </c:pt>
                <c:pt idx="103">
                  <c:v>1.0776000000000001</c:v>
                </c:pt>
                <c:pt idx="104">
                  <c:v>1.0744</c:v>
                </c:pt>
                <c:pt idx="105">
                  <c:v>1.0760000000000001</c:v>
                </c:pt>
                <c:pt idx="106">
                  <c:v>1.0672000000000001</c:v>
                </c:pt>
                <c:pt idx="107">
                  <c:v>1.0528</c:v>
                </c:pt>
                <c:pt idx="108">
                  <c:v>1.0367999999999999</c:v>
                </c:pt>
                <c:pt idx="109">
                  <c:v>1.0496000000000001</c:v>
                </c:pt>
                <c:pt idx="110">
                  <c:v>1.0448</c:v>
                </c:pt>
                <c:pt idx="111">
                  <c:v>1.0512000000000001</c:v>
                </c:pt>
              </c:numCache>
            </c:numRef>
          </c:val>
          <c:smooth val="0"/>
        </c:ser>
        <c:ser>
          <c:idx val="1"/>
          <c:order val="1"/>
          <c:tx>
            <c:strRef>
              <c:f>'[課題提出エクセル.xlsx]福島第一原発付近 (2)'!$C$1</c:f>
              <c:strCache>
                <c:ptCount val="1"/>
                <c:pt idx="0">
                  <c:v>16 山田岡</c:v>
                </c:pt>
              </c:strCache>
            </c:strRef>
          </c:tx>
          <c:marker>
            <c:symbol val="none"/>
          </c:marker>
          <c:cat>
            <c:numRef>
              <c:f>'[課題提出エクセル.xlsx]福島第一原発付近 (2)'!$A$2:$A$113</c:f>
              <c:numCache>
                <c:formatCode>m"月"d"日";@</c:formatCode>
                <c:ptCount val="112"/>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numCache>
            </c:numRef>
          </c:cat>
          <c:val>
            <c:numRef>
              <c:f>'[課題提出エクセル.xlsx]福島第一原発付近 (2)'!$C$2:$C$113</c:f>
              <c:numCache>
                <c:formatCode>General</c:formatCode>
                <c:ptCount val="112"/>
                <c:pt idx="0">
                  <c:v>3.44E-2</c:v>
                </c:pt>
                <c:pt idx="1">
                  <c:v>3.3600000000000005E-2</c:v>
                </c:pt>
                <c:pt idx="2">
                  <c:v>3.5200000000000002E-2</c:v>
                </c:pt>
                <c:pt idx="3">
                  <c:v>0.17120000000000002</c:v>
                </c:pt>
                <c:pt idx="4">
                  <c:v>14.586400000000001</c:v>
                </c:pt>
                <c:pt idx="5">
                  <c:v>6.5384000000000002</c:v>
                </c:pt>
                <c:pt idx="6">
                  <c:v>3.6680000000000001</c:v>
                </c:pt>
                <c:pt idx="7">
                  <c:v>3.1928000000000001</c:v>
                </c:pt>
                <c:pt idx="8">
                  <c:v>2.8160000000000003</c:v>
                </c:pt>
                <c:pt idx="9">
                  <c:v>2.6488</c:v>
                </c:pt>
                <c:pt idx="10">
                  <c:v>3.8400000000000003</c:v>
                </c:pt>
                <c:pt idx="11">
                  <c:v>3.1736</c:v>
                </c:pt>
                <c:pt idx="12">
                  <c:v>2.9352</c:v>
                </c:pt>
                <c:pt idx="13">
                  <c:v>2.3672</c:v>
                </c:pt>
                <c:pt idx="14">
                  <c:v>2.1776</c:v>
                </c:pt>
                <c:pt idx="15">
                  <c:v>1.8744000000000001</c:v>
                </c:pt>
                <c:pt idx="16">
                  <c:v>1.7208000000000001</c:v>
                </c:pt>
                <c:pt idx="17">
                  <c:v>1.5632000000000001</c:v>
                </c:pt>
                <c:pt idx="18">
                  <c:v>1.4936</c:v>
                </c:pt>
                <c:pt idx="19">
                  <c:v>1.3840000000000001</c:v>
                </c:pt>
                <c:pt idx="20">
                  <c:v>1.2616000000000001</c:v>
                </c:pt>
                <c:pt idx="21">
                  <c:v>1.1919999999999999</c:v>
                </c:pt>
                <c:pt idx="22">
                  <c:v>1.1080000000000001</c:v>
                </c:pt>
                <c:pt idx="23">
                  <c:v>1.0352000000000001</c:v>
                </c:pt>
                <c:pt idx="24">
                  <c:v>0.98080000000000001</c:v>
                </c:pt>
                <c:pt idx="25">
                  <c:v>0.91360000000000008</c:v>
                </c:pt>
                <c:pt idx="26">
                  <c:v>0.87440000000000007</c:v>
                </c:pt>
                <c:pt idx="27">
                  <c:v>0.82640000000000002</c:v>
                </c:pt>
                <c:pt idx="28">
                  <c:v>0.78639999999999999</c:v>
                </c:pt>
                <c:pt idx="29">
                  <c:v>0.74240000000000006</c:v>
                </c:pt>
                <c:pt idx="30">
                  <c:v>0.7288</c:v>
                </c:pt>
                <c:pt idx="31">
                  <c:v>0.7016</c:v>
                </c:pt>
                <c:pt idx="32">
                  <c:v>0</c:v>
                </c:pt>
                <c:pt idx="33">
                  <c:v>0</c:v>
                </c:pt>
                <c:pt idx="34">
                  <c:v>0.61680000000000001</c:v>
                </c:pt>
                <c:pt idx="35">
                  <c:v>0.60960000000000003</c:v>
                </c:pt>
                <c:pt idx="36">
                  <c:v>0.58640000000000003</c:v>
                </c:pt>
                <c:pt idx="37">
                  <c:v>0.57040000000000002</c:v>
                </c:pt>
                <c:pt idx="38">
                  <c:v>0.55759999999999998</c:v>
                </c:pt>
                <c:pt idx="39">
                  <c:v>0.53200000000000003</c:v>
                </c:pt>
                <c:pt idx="40">
                  <c:v>0.51360000000000006</c:v>
                </c:pt>
                <c:pt idx="41">
                  <c:v>0.50160000000000005</c:v>
                </c:pt>
                <c:pt idx="42">
                  <c:v>0.48720000000000002</c:v>
                </c:pt>
                <c:pt idx="43">
                  <c:v>0.47600000000000003</c:v>
                </c:pt>
                <c:pt idx="44">
                  <c:v>0.46</c:v>
                </c:pt>
                <c:pt idx="45">
                  <c:v>0.44880000000000003</c:v>
                </c:pt>
                <c:pt idx="46">
                  <c:v>0.44160000000000005</c:v>
                </c:pt>
                <c:pt idx="47">
                  <c:v>0.43520000000000003</c:v>
                </c:pt>
                <c:pt idx="48">
                  <c:v>0.41920000000000002</c:v>
                </c:pt>
                <c:pt idx="49">
                  <c:v>0.41200000000000003</c:v>
                </c:pt>
                <c:pt idx="50">
                  <c:v>0.41120000000000001</c:v>
                </c:pt>
                <c:pt idx="51">
                  <c:v>0.40640000000000004</c:v>
                </c:pt>
                <c:pt idx="52">
                  <c:v>0.40080000000000005</c:v>
                </c:pt>
                <c:pt idx="53">
                  <c:v>0.39760000000000001</c:v>
                </c:pt>
                <c:pt idx="54">
                  <c:v>0.39040000000000002</c:v>
                </c:pt>
                <c:pt idx="55">
                  <c:v>0.38720000000000004</c:v>
                </c:pt>
                <c:pt idx="56">
                  <c:v>0.38480000000000003</c:v>
                </c:pt>
                <c:pt idx="57">
                  <c:v>0.38080000000000003</c:v>
                </c:pt>
                <c:pt idx="58">
                  <c:v>0.37840000000000001</c:v>
                </c:pt>
                <c:pt idx="59">
                  <c:v>0.37680000000000002</c:v>
                </c:pt>
                <c:pt idx="60">
                  <c:v>0.37759999999999999</c:v>
                </c:pt>
                <c:pt idx="61">
                  <c:v>0.37360000000000004</c:v>
                </c:pt>
                <c:pt idx="62">
                  <c:v>0.36880000000000002</c:v>
                </c:pt>
                <c:pt idx="63">
                  <c:v>0.36480000000000001</c:v>
                </c:pt>
                <c:pt idx="64">
                  <c:v>0.3664</c:v>
                </c:pt>
                <c:pt idx="65">
                  <c:v>0.36399999999999999</c:v>
                </c:pt>
                <c:pt idx="66">
                  <c:v>0.36160000000000003</c:v>
                </c:pt>
                <c:pt idx="67">
                  <c:v>0.36000000000000004</c:v>
                </c:pt>
                <c:pt idx="68">
                  <c:v>0.36000000000000004</c:v>
                </c:pt>
                <c:pt idx="69">
                  <c:v>0.36000000000000004</c:v>
                </c:pt>
                <c:pt idx="70">
                  <c:v>0.35760000000000003</c:v>
                </c:pt>
                <c:pt idx="71">
                  <c:v>0.35439999999999999</c:v>
                </c:pt>
                <c:pt idx="72">
                  <c:v>0.3528</c:v>
                </c:pt>
                <c:pt idx="73">
                  <c:v>0.35200000000000004</c:v>
                </c:pt>
                <c:pt idx="74">
                  <c:v>0.35120000000000001</c:v>
                </c:pt>
                <c:pt idx="75">
                  <c:v>0.35200000000000004</c:v>
                </c:pt>
                <c:pt idx="76">
                  <c:v>0</c:v>
                </c:pt>
                <c:pt idx="77">
                  <c:v>0</c:v>
                </c:pt>
                <c:pt idx="78">
                  <c:v>0</c:v>
                </c:pt>
                <c:pt idx="79">
                  <c:v>0</c:v>
                </c:pt>
                <c:pt idx="80">
                  <c:v>0</c:v>
                </c:pt>
                <c:pt idx="81">
                  <c:v>0</c:v>
                </c:pt>
                <c:pt idx="82">
                  <c:v>0</c:v>
                </c:pt>
                <c:pt idx="83">
                  <c:v>0</c:v>
                </c:pt>
                <c:pt idx="84">
                  <c:v>0</c:v>
                </c:pt>
                <c:pt idx="85">
                  <c:v>0</c:v>
                </c:pt>
                <c:pt idx="86">
                  <c:v>0.34640000000000004</c:v>
                </c:pt>
                <c:pt idx="87">
                  <c:v>0.34240000000000004</c:v>
                </c:pt>
                <c:pt idx="88">
                  <c:v>0.34320000000000001</c:v>
                </c:pt>
                <c:pt idx="89">
                  <c:v>0.34320000000000001</c:v>
                </c:pt>
                <c:pt idx="90">
                  <c:v>0.34320000000000001</c:v>
                </c:pt>
                <c:pt idx="91">
                  <c:v>0.3448</c:v>
                </c:pt>
                <c:pt idx="92">
                  <c:v>0.34400000000000003</c:v>
                </c:pt>
                <c:pt idx="93">
                  <c:v>0.34320000000000001</c:v>
                </c:pt>
                <c:pt idx="94">
                  <c:v>0.34240000000000004</c:v>
                </c:pt>
                <c:pt idx="95">
                  <c:v>0.34160000000000001</c:v>
                </c:pt>
                <c:pt idx="96">
                  <c:v>0.34079999999999999</c:v>
                </c:pt>
                <c:pt idx="97">
                  <c:v>0.34079999999999999</c:v>
                </c:pt>
                <c:pt idx="98">
                  <c:v>0.33760000000000001</c:v>
                </c:pt>
                <c:pt idx="99">
                  <c:v>0.33840000000000003</c:v>
                </c:pt>
                <c:pt idx="100">
                  <c:v>0.33840000000000003</c:v>
                </c:pt>
                <c:pt idx="101">
                  <c:v>0.3392</c:v>
                </c:pt>
                <c:pt idx="102">
                  <c:v>0.33760000000000001</c:v>
                </c:pt>
                <c:pt idx="103">
                  <c:v>0.33440000000000003</c:v>
                </c:pt>
                <c:pt idx="104">
                  <c:v>0.3352</c:v>
                </c:pt>
                <c:pt idx="105">
                  <c:v>0.3352</c:v>
                </c:pt>
                <c:pt idx="106">
                  <c:v>0.33040000000000003</c:v>
                </c:pt>
                <c:pt idx="107">
                  <c:v>0.32880000000000004</c:v>
                </c:pt>
                <c:pt idx="108">
                  <c:v>0.32640000000000002</c:v>
                </c:pt>
                <c:pt idx="109">
                  <c:v>0.32800000000000001</c:v>
                </c:pt>
                <c:pt idx="110">
                  <c:v>0.32880000000000004</c:v>
                </c:pt>
                <c:pt idx="111">
                  <c:v>0.33040000000000003</c:v>
                </c:pt>
              </c:numCache>
            </c:numRef>
          </c:val>
          <c:smooth val="0"/>
        </c:ser>
        <c:ser>
          <c:idx val="2"/>
          <c:order val="2"/>
          <c:tx>
            <c:strRef>
              <c:f>'[課題提出エクセル.xlsx]福島第一原発付近 (2)'!$D$1</c:f>
              <c:strCache>
                <c:ptCount val="1"/>
                <c:pt idx="0">
                  <c:v>20 二ツ沼</c:v>
                </c:pt>
              </c:strCache>
            </c:strRef>
          </c:tx>
          <c:marker>
            <c:symbol val="none"/>
          </c:marker>
          <c:cat>
            <c:numRef>
              <c:f>'[課題提出エクセル.xlsx]福島第一原発付近 (2)'!$A$2:$A$113</c:f>
              <c:numCache>
                <c:formatCode>m"月"d"日";@</c:formatCode>
                <c:ptCount val="112"/>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numCache>
            </c:numRef>
          </c:cat>
          <c:val>
            <c:numRef>
              <c:f>'[課題提出エクセル.xlsx]福島第一原発付近 (2)'!$D$2:$D$113</c:f>
              <c:numCache>
                <c:formatCode>General</c:formatCode>
                <c:ptCount val="112"/>
                <c:pt idx="0">
                  <c:v>3.44E-2</c:v>
                </c:pt>
                <c:pt idx="1">
                  <c:v>3.3600000000000005E-2</c:v>
                </c:pt>
                <c:pt idx="2">
                  <c:v>3.3600000000000005E-2</c:v>
                </c:pt>
                <c:pt idx="3">
                  <c:v>5.4400000000000004E-2</c:v>
                </c:pt>
                <c:pt idx="4">
                  <c:v>11.084800000000001</c:v>
                </c:pt>
                <c:pt idx="5">
                  <c:v>8.6240000000000006</c:v>
                </c:pt>
                <c:pt idx="6">
                  <c:v>5.6040000000000001</c:v>
                </c:pt>
                <c:pt idx="7">
                  <c:v>4.8391999999999999</c:v>
                </c:pt>
                <c:pt idx="8">
                  <c:v>4.2528000000000006</c:v>
                </c:pt>
                <c:pt idx="9">
                  <c:v>3.9992000000000001</c:v>
                </c:pt>
                <c:pt idx="10">
                  <c:v>4.9152000000000005</c:v>
                </c:pt>
                <c:pt idx="11">
                  <c:v>4.8559999999999999</c:v>
                </c:pt>
                <c:pt idx="12">
                  <c:v>4.7864000000000004</c:v>
                </c:pt>
                <c:pt idx="13">
                  <c:v>4.0552000000000001</c:v>
                </c:pt>
                <c:pt idx="14">
                  <c:v>3.7384000000000004</c:v>
                </c:pt>
                <c:pt idx="15">
                  <c:v>3.1328</c:v>
                </c:pt>
                <c:pt idx="16">
                  <c:v>2.8416000000000001</c:v>
                </c:pt>
                <c:pt idx="17">
                  <c:v>2.5512000000000001</c:v>
                </c:pt>
                <c:pt idx="18">
                  <c:v>2.3904000000000001</c:v>
                </c:pt>
                <c:pt idx="19">
                  <c:v>2.1872000000000003</c:v>
                </c:pt>
                <c:pt idx="20">
                  <c:v>2.0096000000000003</c:v>
                </c:pt>
                <c:pt idx="21">
                  <c:v>1.8672000000000002</c:v>
                </c:pt>
                <c:pt idx="22">
                  <c:v>1.7344000000000002</c:v>
                </c:pt>
                <c:pt idx="23">
                  <c:v>1.6128</c:v>
                </c:pt>
                <c:pt idx="24">
                  <c:v>1.5096000000000001</c:v>
                </c:pt>
                <c:pt idx="25">
                  <c:v>1.4144000000000001</c:v>
                </c:pt>
                <c:pt idx="26">
                  <c:v>1.3352000000000002</c:v>
                </c:pt>
                <c:pt idx="27">
                  <c:v>1.2624</c:v>
                </c:pt>
                <c:pt idx="28">
                  <c:v>1.1984000000000001</c:v>
                </c:pt>
                <c:pt idx="29">
                  <c:v>1.1544000000000001</c:v>
                </c:pt>
                <c:pt idx="30">
                  <c:v>1.1808000000000001</c:v>
                </c:pt>
                <c:pt idx="31">
                  <c:v>1.1296000000000002</c:v>
                </c:pt>
                <c:pt idx="32">
                  <c:v>1.0736000000000001</c:v>
                </c:pt>
                <c:pt idx="33">
                  <c:v>1.0456000000000001</c:v>
                </c:pt>
                <c:pt idx="34">
                  <c:v>1.016</c:v>
                </c:pt>
                <c:pt idx="35">
                  <c:v>1</c:v>
                </c:pt>
                <c:pt idx="36">
                  <c:v>0.97760000000000002</c:v>
                </c:pt>
                <c:pt idx="37">
                  <c:v>0.94640000000000002</c:v>
                </c:pt>
                <c:pt idx="38">
                  <c:v>0.93440000000000001</c:v>
                </c:pt>
                <c:pt idx="39">
                  <c:v>0.8952</c:v>
                </c:pt>
                <c:pt idx="40">
                  <c:v>0.872</c:v>
                </c:pt>
                <c:pt idx="41">
                  <c:v>0.87520000000000009</c:v>
                </c:pt>
                <c:pt idx="42">
                  <c:v>0.87120000000000009</c:v>
                </c:pt>
                <c:pt idx="43">
                  <c:v>0.85040000000000004</c:v>
                </c:pt>
                <c:pt idx="44">
                  <c:v>0.82800000000000007</c:v>
                </c:pt>
                <c:pt idx="45">
                  <c:v>0.81520000000000004</c:v>
                </c:pt>
                <c:pt idx="46">
                  <c:v>0.80720000000000003</c:v>
                </c:pt>
                <c:pt idx="47">
                  <c:v>0.80160000000000009</c:v>
                </c:pt>
                <c:pt idx="48">
                  <c:v>0.7792</c:v>
                </c:pt>
                <c:pt idx="49">
                  <c:v>0.77040000000000008</c:v>
                </c:pt>
                <c:pt idx="50">
                  <c:v>0.76319999999999999</c:v>
                </c:pt>
                <c:pt idx="51">
                  <c:v>0.76080000000000003</c:v>
                </c:pt>
                <c:pt idx="52">
                  <c:v>0.75360000000000005</c:v>
                </c:pt>
                <c:pt idx="53">
                  <c:v>0.74240000000000006</c:v>
                </c:pt>
                <c:pt idx="54">
                  <c:v>0.72720000000000007</c:v>
                </c:pt>
                <c:pt idx="55">
                  <c:v>0.72160000000000002</c:v>
                </c:pt>
                <c:pt idx="56">
                  <c:v>0.71840000000000004</c:v>
                </c:pt>
                <c:pt idx="57">
                  <c:v>0.71520000000000006</c:v>
                </c:pt>
                <c:pt idx="58">
                  <c:v>0.71279999999999999</c:v>
                </c:pt>
                <c:pt idx="59">
                  <c:v>0.70879999999999999</c:v>
                </c:pt>
                <c:pt idx="60">
                  <c:v>0.70479999999999998</c:v>
                </c:pt>
                <c:pt idx="61">
                  <c:v>0.69359999999999999</c:v>
                </c:pt>
                <c:pt idx="62">
                  <c:v>0.68159999999999998</c:v>
                </c:pt>
                <c:pt idx="63">
                  <c:v>0.67920000000000003</c:v>
                </c:pt>
                <c:pt idx="64">
                  <c:v>0.68320000000000003</c:v>
                </c:pt>
                <c:pt idx="65">
                  <c:v>0.68080000000000007</c:v>
                </c:pt>
                <c:pt idx="66">
                  <c:v>0.67920000000000003</c:v>
                </c:pt>
                <c:pt idx="67">
                  <c:v>0.6784</c:v>
                </c:pt>
                <c:pt idx="68">
                  <c:v>0.67520000000000002</c:v>
                </c:pt>
                <c:pt idx="69">
                  <c:v>0.67280000000000006</c:v>
                </c:pt>
                <c:pt idx="70">
                  <c:v>0.66960000000000008</c:v>
                </c:pt>
                <c:pt idx="71">
                  <c:v>0.66880000000000006</c:v>
                </c:pt>
                <c:pt idx="72">
                  <c:v>0.66480000000000006</c:v>
                </c:pt>
                <c:pt idx="73">
                  <c:v>0.65839999999999999</c:v>
                </c:pt>
                <c:pt idx="74">
                  <c:v>0.65680000000000005</c:v>
                </c:pt>
                <c:pt idx="75">
                  <c:v>0.65920000000000001</c:v>
                </c:pt>
                <c:pt idx="76">
                  <c:v>0.65920000000000001</c:v>
                </c:pt>
                <c:pt idx="77">
                  <c:v>0.65760000000000007</c:v>
                </c:pt>
                <c:pt idx="78">
                  <c:v>0.64960000000000007</c:v>
                </c:pt>
                <c:pt idx="79">
                  <c:v>0.63440000000000007</c:v>
                </c:pt>
                <c:pt idx="80">
                  <c:v>0.62719999999999998</c:v>
                </c:pt>
                <c:pt idx="81">
                  <c:v>0.63600000000000001</c:v>
                </c:pt>
                <c:pt idx="82">
                  <c:v>0.63919999999999999</c:v>
                </c:pt>
                <c:pt idx="83">
                  <c:v>0.63840000000000008</c:v>
                </c:pt>
                <c:pt idx="84">
                  <c:v>0.63919999999999999</c:v>
                </c:pt>
                <c:pt idx="85">
                  <c:v>0.64160000000000006</c:v>
                </c:pt>
                <c:pt idx="86">
                  <c:v>0.64080000000000004</c:v>
                </c:pt>
                <c:pt idx="87">
                  <c:v>0.62880000000000003</c:v>
                </c:pt>
                <c:pt idx="88">
                  <c:v>0.63280000000000003</c:v>
                </c:pt>
                <c:pt idx="89">
                  <c:v>0.63119999999999998</c:v>
                </c:pt>
                <c:pt idx="90">
                  <c:v>0.63200000000000001</c:v>
                </c:pt>
                <c:pt idx="91">
                  <c:v>0.63440000000000007</c:v>
                </c:pt>
                <c:pt idx="92">
                  <c:v>0.63200000000000001</c:v>
                </c:pt>
                <c:pt idx="93">
                  <c:v>0.63119999999999998</c:v>
                </c:pt>
                <c:pt idx="94">
                  <c:v>0.62880000000000003</c:v>
                </c:pt>
                <c:pt idx="95">
                  <c:v>0.62719999999999998</c:v>
                </c:pt>
                <c:pt idx="96">
                  <c:v>0.62880000000000003</c:v>
                </c:pt>
                <c:pt idx="97">
                  <c:v>0.62960000000000005</c:v>
                </c:pt>
                <c:pt idx="98">
                  <c:v>0.62240000000000006</c:v>
                </c:pt>
                <c:pt idx="99">
                  <c:v>0.62319999999999998</c:v>
                </c:pt>
                <c:pt idx="100">
                  <c:v>0.62160000000000004</c:v>
                </c:pt>
                <c:pt idx="101">
                  <c:v>0.62319999999999998</c:v>
                </c:pt>
                <c:pt idx="102">
                  <c:v>0.62</c:v>
                </c:pt>
                <c:pt idx="103">
                  <c:v>0.61199999999999999</c:v>
                </c:pt>
                <c:pt idx="104">
                  <c:v>0.61440000000000006</c:v>
                </c:pt>
                <c:pt idx="105">
                  <c:v>0.61120000000000008</c:v>
                </c:pt>
                <c:pt idx="106">
                  <c:v>0.60960000000000003</c:v>
                </c:pt>
                <c:pt idx="107">
                  <c:v>0.60399999999999998</c:v>
                </c:pt>
                <c:pt idx="108">
                  <c:v>0.59760000000000002</c:v>
                </c:pt>
                <c:pt idx="109">
                  <c:v>0.5968</c:v>
                </c:pt>
                <c:pt idx="110">
                  <c:v>0.59760000000000002</c:v>
                </c:pt>
                <c:pt idx="111">
                  <c:v>0.6</c:v>
                </c:pt>
              </c:numCache>
            </c:numRef>
          </c:val>
          <c:smooth val="0"/>
        </c:ser>
        <c:ser>
          <c:idx val="3"/>
          <c:order val="3"/>
          <c:tx>
            <c:strRef>
              <c:f>'[課題提出エクセル.xlsx]福島第一原発付近 (2)'!$E$1</c:f>
              <c:strCache>
                <c:ptCount val="1"/>
                <c:pt idx="0">
                  <c:v>21 松館</c:v>
                </c:pt>
              </c:strCache>
            </c:strRef>
          </c:tx>
          <c:marker>
            <c:symbol val="none"/>
          </c:marker>
          <c:cat>
            <c:numRef>
              <c:f>'[課題提出エクセル.xlsx]福島第一原発付近 (2)'!$A$2:$A$113</c:f>
              <c:numCache>
                <c:formatCode>m"月"d"日";@</c:formatCode>
                <c:ptCount val="112"/>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numCache>
            </c:numRef>
          </c:cat>
          <c:val>
            <c:numRef>
              <c:f>'[課題提出エクセル.xlsx]福島第一原発付近 (2)'!$E$2:$E$113</c:f>
              <c:numCache>
                <c:formatCode>General</c:formatCode>
                <c:ptCount val="112"/>
                <c:pt idx="0">
                  <c:v>3.2800000000000003E-2</c:v>
                </c:pt>
                <c:pt idx="1">
                  <c:v>3.2000000000000001E-2</c:v>
                </c:pt>
                <c:pt idx="2">
                  <c:v>3.2800000000000003E-2</c:v>
                </c:pt>
                <c:pt idx="3">
                  <c:v>1.7088000000000001</c:v>
                </c:pt>
                <c:pt idx="4">
                  <c:v>5.1424000000000003</c:v>
                </c:pt>
                <c:pt idx="5">
                  <c:v>18.075200000000002</c:v>
                </c:pt>
                <c:pt idx="6">
                  <c:v>12.085600000000001</c:v>
                </c:pt>
                <c:pt idx="7">
                  <c:v>10.312000000000001</c:v>
                </c:pt>
                <c:pt idx="8">
                  <c:v>8.8632000000000009</c:v>
                </c:pt>
                <c:pt idx="9">
                  <c:v>8.7520000000000007</c:v>
                </c:pt>
                <c:pt idx="10">
                  <c:v>10.520000000000001</c:v>
                </c:pt>
                <c:pt idx="11">
                  <c:v>8.0872000000000011</c:v>
                </c:pt>
                <c:pt idx="12">
                  <c:v>7.3024000000000004</c:v>
                </c:pt>
                <c:pt idx="13">
                  <c:v>6.4607999999999999</c:v>
                </c:pt>
                <c:pt idx="14">
                  <c:v>6.0495999999999999</c:v>
                </c:pt>
                <c:pt idx="15">
                  <c:v>5.8736000000000006</c:v>
                </c:pt>
                <c:pt idx="16">
                  <c:v>5.4304000000000006</c:v>
                </c:pt>
                <c:pt idx="17">
                  <c:v>5.0095999999999998</c:v>
                </c:pt>
                <c:pt idx="18">
                  <c:v>4.7263999999999999</c:v>
                </c:pt>
                <c:pt idx="19">
                  <c:v>4.3760000000000003</c:v>
                </c:pt>
                <c:pt idx="20">
                  <c:v>4.0472000000000001</c:v>
                </c:pt>
                <c:pt idx="21">
                  <c:v>3.8320000000000003</c:v>
                </c:pt>
                <c:pt idx="22">
                  <c:v>3.6320000000000001</c:v>
                </c:pt>
                <c:pt idx="23">
                  <c:v>3.4296000000000002</c:v>
                </c:pt>
                <c:pt idx="24">
                  <c:v>3.2576000000000001</c:v>
                </c:pt>
                <c:pt idx="25">
                  <c:v>3.1064000000000003</c:v>
                </c:pt>
                <c:pt idx="26">
                  <c:v>2.9768000000000003</c:v>
                </c:pt>
                <c:pt idx="27">
                  <c:v>2.8560000000000003</c:v>
                </c:pt>
                <c:pt idx="28">
                  <c:v>2.7432000000000003</c:v>
                </c:pt>
                <c:pt idx="29">
                  <c:v>2.58</c:v>
                </c:pt>
                <c:pt idx="30">
                  <c:v>2.4984000000000002</c:v>
                </c:pt>
                <c:pt idx="31">
                  <c:v>2.4184000000000001</c:v>
                </c:pt>
                <c:pt idx="32">
                  <c:v>2.3280000000000003</c:v>
                </c:pt>
                <c:pt idx="33">
                  <c:v>2.2864</c:v>
                </c:pt>
                <c:pt idx="34">
                  <c:v>2.2303999999999999</c:v>
                </c:pt>
                <c:pt idx="35">
                  <c:v>2.1783999999999999</c:v>
                </c:pt>
                <c:pt idx="36">
                  <c:v>2.1264000000000003</c:v>
                </c:pt>
                <c:pt idx="37">
                  <c:v>2.0775999999999999</c:v>
                </c:pt>
                <c:pt idx="38">
                  <c:v>2.0384000000000002</c:v>
                </c:pt>
                <c:pt idx="39">
                  <c:v>1.9584000000000001</c:v>
                </c:pt>
                <c:pt idx="40">
                  <c:v>1.9264000000000001</c:v>
                </c:pt>
                <c:pt idx="41">
                  <c:v>1.9056000000000002</c:v>
                </c:pt>
                <c:pt idx="42">
                  <c:v>1.8656000000000001</c:v>
                </c:pt>
                <c:pt idx="43">
                  <c:v>1.8152000000000001</c:v>
                </c:pt>
                <c:pt idx="44">
                  <c:v>1.776</c:v>
                </c:pt>
                <c:pt idx="45">
                  <c:v>1.756</c:v>
                </c:pt>
                <c:pt idx="46">
                  <c:v>1.7472000000000001</c:v>
                </c:pt>
                <c:pt idx="47">
                  <c:v>1.7352000000000001</c:v>
                </c:pt>
                <c:pt idx="48">
                  <c:v>1.6960000000000002</c:v>
                </c:pt>
                <c:pt idx="49">
                  <c:v>1.6864000000000001</c:v>
                </c:pt>
                <c:pt idx="50">
                  <c:v>1.6760000000000002</c:v>
                </c:pt>
                <c:pt idx="51">
                  <c:v>1.6640000000000001</c:v>
                </c:pt>
                <c:pt idx="52">
                  <c:v>1.6536000000000002</c:v>
                </c:pt>
                <c:pt idx="53">
                  <c:v>1.6280000000000001</c:v>
                </c:pt>
                <c:pt idx="54">
                  <c:v>1.5984</c:v>
                </c:pt>
                <c:pt idx="55">
                  <c:v>1.5944</c:v>
                </c:pt>
                <c:pt idx="56">
                  <c:v>1.5880000000000001</c:v>
                </c:pt>
                <c:pt idx="57">
                  <c:v>1.5832000000000002</c:v>
                </c:pt>
                <c:pt idx="58">
                  <c:v>1.5728</c:v>
                </c:pt>
                <c:pt idx="59">
                  <c:v>1.5712000000000002</c:v>
                </c:pt>
                <c:pt idx="60">
                  <c:v>1.5712000000000002</c:v>
                </c:pt>
                <c:pt idx="61">
                  <c:v>1.5936000000000001</c:v>
                </c:pt>
                <c:pt idx="62">
                  <c:v>1.5704</c:v>
                </c:pt>
                <c:pt idx="63">
                  <c:v>1.5648</c:v>
                </c:pt>
                <c:pt idx="64">
                  <c:v>1.5712000000000002</c:v>
                </c:pt>
                <c:pt idx="65">
                  <c:v>1.5648</c:v>
                </c:pt>
                <c:pt idx="66">
                  <c:v>1.5640000000000001</c:v>
                </c:pt>
                <c:pt idx="67">
                  <c:v>1.5632000000000001</c:v>
                </c:pt>
                <c:pt idx="68">
                  <c:v>1.5584</c:v>
                </c:pt>
                <c:pt idx="69">
                  <c:v>1.548</c:v>
                </c:pt>
                <c:pt idx="70">
                  <c:v>1.5432000000000001</c:v>
                </c:pt>
                <c:pt idx="71">
                  <c:v>1.54</c:v>
                </c:pt>
                <c:pt idx="72">
                  <c:v>1.5328000000000002</c:v>
                </c:pt>
                <c:pt idx="73">
                  <c:v>1.524</c:v>
                </c:pt>
                <c:pt idx="74">
                  <c:v>1.5232000000000001</c:v>
                </c:pt>
                <c:pt idx="75">
                  <c:v>1.5224</c:v>
                </c:pt>
                <c:pt idx="76">
                  <c:v>1.5248000000000002</c:v>
                </c:pt>
                <c:pt idx="77">
                  <c:v>1.5232000000000001</c:v>
                </c:pt>
                <c:pt idx="78">
                  <c:v>1.508</c:v>
                </c:pt>
                <c:pt idx="79">
                  <c:v>1.468</c:v>
                </c:pt>
                <c:pt idx="80">
                  <c:v>1.4392</c:v>
                </c:pt>
                <c:pt idx="81">
                  <c:v>1.4520000000000002</c:v>
                </c:pt>
                <c:pt idx="82">
                  <c:v>1.4624000000000001</c:v>
                </c:pt>
                <c:pt idx="83">
                  <c:v>1.4608000000000001</c:v>
                </c:pt>
                <c:pt idx="84">
                  <c:v>1.4592000000000001</c:v>
                </c:pt>
                <c:pt idx="85">
                  <c:v>1.4632000000000001</c:v>
                </c:pt>
                <c:pt idx="86">
                  <c:v>1.456</c:v>
                </c:pt>
                <c:pt idx="87">
                  <c:v>1.4336</c:v>
                </c:pt>
                <c:pt idx="88">
                  <c:v>1.4392</c:v>
                </c:pt>
                <c:pt idx="89">
                  <c:v>1.4424000000000001</c:v>
                </c:pt>
                <c:pt idx="90">
                  <c:v>1.4432</c:v>
                </c:pt>
                <c:pt idx="91">
                  <c:v>1.4416</c:v>
                </c:pt>
                <c:pt idx="92">
                  <c:v>1.4400000000000002</c:v>
                </c:pt>
                <c:pt idx="93">
                  <c:v>1.4400000000000002</c:v>
                </c:pt>
                <c:pt idx="94">
                  <c:v>1.4344000000000001</c:v>
                </c:pt>
                <c:pt idx="95">
                  <c:v>1.4312</c:v>
                </c:pt>
                <c:pt idx="96">
                  <c:v>1.4376</c:v>
                </c:pt>
                <c:pt idx="97">
                  <c:v>1.4352</c:v>
                </c:pt>
                <c:pt idx="98">
                  <c:v>1.4120000000000001</c:v>
                </c:pt>
                <c:pt idx="99">
                  <c:v>1.4152</c:v>
                </c:pt>
                <c:pt idx="100">
                  <c:v>1.4120000000000001</c:v>
                </c:pt>
                <c:pt idx="101">
                  <c:v>1.4136</c:v>
                </c:pt>
                <c:pt idx="102">
                  <c:v>1.4056</c:v>
                </c:pt>
                <c:pt idx="103">
                  <c:v>1.3936000000000002</c:v>
                </c:pt>
                <c:pt idx="104">
                  <c:v>1.3928</c:v>
                </c:pt>
                <c:pt idx="105">
                  <c:v>1.3888</c:v>
                </c:pt>
                <c:pt idx="106">
                  <c:v>1.3912</c:v>
                </c:pt>
                <c:pt idx="107">
                  <c:v>1.3776000000000002</c:v>
                </c:pt>
                <c:pt idx="108">
                  <c:v>1.3640000000000001</c:v>
                </c:pt>
                <c:pt idx="109">
                  <c:v>1.3592</c:v>
                </c:pt>
                <c:pt idx="110">
                  <c:v>1.3624000000000001</c:v>
                </c:pt>
                <c:pt idx="111">
                  <c:v>1.3672</c:v>
                </c:pt>
              </c:numCache>
            </c:numRef>
          </c:val>
          <c:smooth val="0"/>
        </c:ser>
        <c:ser>
          <c:idx val="4"/>
          <c:order val="4"/>
          <c:tx>
            <c:strRef>
              <c:f>'[課題提出エクセル.xlsx]福島第一原発付近 (2)'!$F$1</c:f>
              <c:strCache>
                <c:ptCount val="1"/>
                <c:pt idx="0">
                  <c:v>基準</c:v>
                </c:pt>
              </c:strCache>
            </c:strRef>
          </c:tx>
          <c:spPr>
            <a:ln w="117475">
              <a:solidFill>
                <a:srgbClr val="FF3399"/>
              </a:solidFill>
            </a:ln>
          </c:spPr>
          <c:marker>
            <c:symbol val="none"/>
          </c:marker>
          <c:cat>
            <c:numRef>
              <c:f>'[課題提出エクセル.xlsx]福島第一原発付近 (2)'!$A$2:$A$113</c:f>
              <c:numCache>
                <c:formatCode>m"月"d"日";@</c:formatCode>
                <c:ptCount val="112"/>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numCache>
            </c:numRef>
          </c:cat>
          <c:val>
            <c:numRef>
              <c:f>'[課題提出エクセル.xlsx]福島第一原発付近 (2)'!$F$2:$F$113</c:f>
              <c:numCache>
                <c:formatCode>General</c:formatCode>
                <c:ptCount val="112"/>
                <c:pt idx="0">
                  <c:v>0.23</c:v>
                </c:pt>
                <c:pt idx="1">
                  <c:v>0.23</c:v>
                </c:pt>
                <c:pt idx="2">
                  <c:v>0.23</c:v>
                </c:pt>
                <c:pt idx="3">
                  <c:v>0.23</c:v>
                </c:pt>
                <c:pt idx="4">
                  <c:v>0.23</c:v>
                </c:pt>
                <c:pt idx="5">
                  <c:v>0.23</c:v>
                </c:pt>
                <c:pt idx="6">
                  <c:v>0.23</c:v>
                </c:pt>
                <c:pt idx="7">
                  <c:v>0.23</c:v>
                </c:pt>
                <c:pt idx="8">
                  <c:v>0.23</c:v>
                </c:pt>
                <c:pt idx="9">
                  <c:v>0.23</c:v>
                </c:pt>
                <c:pt idx="10">
                  <c:v>0.23</c:v>
                </c:pt>
                <c:pt idx="11">
                  <c:v>0.23</c:v>
                </c:pt>
                <c:pt idx="12">
                  <c:v>0.23</c:v>
                </c:pt>
                <c:pt idx="13">
                  <c:v>0.23</c:v>
                </c:pt>
                <c:pt idx="14">
                  <c:v>0.23</c:v>
                </c:pt>
                <c:pt idx="15">
                  <c:v>0.23</c:v>
                </c:pt>
                <c:pt idx="16">
                  <c:v>0.23</c:v>
                </c:pt>
                <c:pt idx="17">
                  <c:v>0.23</c:v>
                </c:pt>
                <c:pt idx="18">
                  <c:v>0.23</c:v>
                </c:pt>
                <c:pt idx="19">
                  <c:v>0.23</c:v>
                </c:pt>
                <c:pt idx="20">
                  <c:v>0.23</c:v>
                </c:pt>
                <c:pt idx="21">
                  <c:v>0.23</c:v>
                </c:pt>
                <c:pt idx="22">
                  <c:v>0.23</c:v>
                </c:pt>
                <c:pt idx="23">
                  <c:v>0.23</c:v>
                </c:pt>
                <c:pt idx="24">
                  <c:v>0.23</c:v>
                </c:pt>
                <c:pt idx="25">
                  <c:v>0.23</c:v>
                </c:pt>
                <c:pt idx="26">
                  <c:v>0.23</c:v>
                </c:pt>
                <c:pt idx="27">
                  <c:v>0.23</c:v>
                </c:pt>
                <c:pt idx="28">
                  <c:v>0.23</c:v>
                </c:pt>
                <c:pt idx="29">
                  <c:v>0.23</c:v>
                </c:pt>
                <c:pt idx="30">
                  <c:v>0.23</c:v>
                </c:pt>
                <c:pt idx="31">
                  <c:v>0.23</c:v>
                </c:pt>
                <c:pt idx="32">
                  <c:v>0.23</c:v>
                </c:pt>
                <c:pt idx="33">
                  <c:v>0.23</c:v>
                </c:pt>
                <c:pt idx="34">
                  <c:v>0.23</c:v>
                </c:pt>
                <c:pt idx="35">
                  <c:v>0.23</c:v>
                </c:pt>
                <c:pt idx="36">
                  <c:v>0.23</c:v>
                </c:pt>
                <c:pt idx="37">
                  <c:v>0.23</c:v>
                </c:pt>
                <c:pt idx="38">
                  <c:v>0.23</c:v>
                </c:pt>
                <c:pt idx="39">
                  <c:v>0.23</c:v>
                </c:pt>
                <c:pt idx="40">
                  <c:v>0.23</c:v>
                </c:pt>
                <c:pt idx="41">
                  <c:v>0.23</c:v>
                </c:pt>
                <c:pt idx="42">
                  <c:v>0.23</c:v>
                </c:pt>
                <c:pt idx="43">
                  <c:v>0.23</c:v>
                </c:pt>
                <c:pt idx="44">
                  <c:v>0.23</c:v>
                </c:pt>
                <c:pt idx="45">
                  <c:v>0.23</c:v>
                </c:pt>
                <c:pt idx="46">
                  <c:v>0.23</c:v>
                </c:pt>
                <c:pt idx="47">
                  <c:v>0.23</c:v>
                </c:pt>
                <c:pt idx="48">
                  <c:v>0.23</c:v>
                </c:pt>
                <c:pt idx="49">
                  <c:v>0.23</c:v>
                </c:pt>
                <c:pt idx="50">
                  <c:v>0.23</c:v>
                </c:pt>
                <c:pt idx="51">
                  <c:v>0.23</c:v>
                </c:pt>
                <c:pt idx="52">
                  <c:v>0.23</c:v>
                </c:pt>
                <c:pt idx="53">
                  <c:v>0.23</c:v>
                </c:pt>
                <c:pt idx="54">
                  <c:v>0.23</c:v>
                </c:pt>
                <c:pt idx="55">
                  <c:v>0.23</c:v>
                </c:pt>
                <c:pt idx="56">
                  <c:v>0.23</c:v>
                </c:pt>
                <c:pt idx="57">
                  <c:v>0.23</c:v>
                </c:pt>
                <c:pt idx="58">
                  <c:v>0.23</c:v>
                </c:pt>
                <c:pt idx="59">
                  <c:v>0.23</c:v>
                </c:pt>
                <c:pt idx="60">
                  <c:v>0.23</c:v>
                </c:pt>
                <c:pt idx="61">
                  <c:v>0.23</c:v>
                </c:pt>
                <c:pt idx="62">
                  <c:v>0.23</c:v>
                </c:pt>
                <c:pt idx="63">
                  <c:v>0.23</c:v>
                </c:pt>
                <c:pt idx="64">
                  <c:v>0.23</c:v>
                </c:pt>
                <c:pt idx="65">
                  <c:v>0.23</c:v>
                </c:pt>
                <c:pt idx="66">
                  <c:v>0.23</c:v>
                </c:pt>
                <c:pt idx="67">
                  <c:v>0.23</c:v>
                </c:pt>
                <c:pt idx="68">
                  <c:v>0.23</c:v>
                </c:pt>
                <c:pt idx="69">
                  <c:v>0.23</c:v>
                </c:pt>
                <c:pt idx="70">
                  <c:v>0.23</c:v>
                </c:pt>
                <c:pt idx="71">
                  <c:v>0.23</c:v>
                </c:pt>
                <c:pt idx="72">
                  <c:v>0.23</c:v>
                </c:pt>
                <c:pt idx="73">
                  <c:v>0.23</c:v>
                </c:pt>
                <c:pt idx="74">
                  <c:v>0.23</c:v>
                </c:pt>
                <c:pt idx="75">
                  <c:v>0.23</c:v>
                </c:pt>
                <c:pt idx="76">
                  <c:v>0.23</c:v>
                </c:pt>
                <c:pt idx="77">
                  <c:v>0.23</c:v>
                </c:pt>
                <c:pt idx="78">
                  <c:v>0.23</c:v>
                </c:pt>
                <c:pt idx="79">
                  <c:v>0.23</c:v>
                </c:pt>
                <c:pt idx="80">
                  <c:v>0.23</c:v>
                </c:pt>
                <c:pt idx="81">
                  <c:v>0.23</c:v>
                </c:pt>
                <c:pt idx="82">
                  <c:v>0.23</c:v>
                </c:pt>
                <c:pt idx="83">
                  <c:v>0.23</c:v>
                </c:pt>
                <c:pt idx="84">
                  <c:v>0.23</c:v>
                </c:pt>
                <c:pt idx="85">
                  <c:v>0.23</c:v>
                </c:pt>
                <c:pt idx="86">
                  <c:v>0.23</c:v>
                </c:pt>
                <c:pt idx="87">
                  <c:v>0.23</c:v>
                </c:pt>
                <c:pt idx="88">
                  <c:v>0.23</c:v>
                </c:pt>
                <c:pt idx="89">
                  <c:v>0.23</c:v>
                </c:pt>
                <c:pt idx="90">
                  <c:v>0.23</c:v>
                </c:pt>
                <c:pt idx="91">
                  <c:v>0.23</c:v>
                </c:pt>
                <c:pt idx="92">
                  <c:v>0.23</c:v>
                </c:pt>
                <c:pt idx="93">
                  <c:v>0.23</c:v>
                </c:pt>
                <c:pt idx="94">
                  <c:v>0.23</c:v>
                </c:pt>
                <c:pt idx="95">
                  <c:v>0.23</c:v>
                </c:pt>
                <c:pt idx="96">
                  <c:v>0.23</c:v>
                </c:pt>
                <c:pt idx="97">
                  <c:v>0.23</c:v>
                </c:pt>
                <c:pt idx="98">
                  <c:v>0.23</c:v>
                </c:pt>
                <c:pt idx="99">
                  <c:v>0.23</c:v>
                </c:pt>
                <c:pt idx="100">
                  <c:v>0.23</c:v>
                </c:pt>
                <c:pt idx="101">
                  <c:v>0.23</c:v>
                </c:pt>
                <c:pt idx="102">
                  <c:v>0.23</c:v>
                </c:pt>
                <c:pt idx="103">
                  <c:v>0.23</c:v>
                </c:pt>
                <c:pt idx="104">
                  <c:v>0.23</c:v>
                </c:pt>
                <c:pt idx="105">
                  <c:v>0.23</c:v>
                </c:pt>
                <c:pt idx="106">
                  <c:v>0.23</c:v>
                </c:pt>
                <c:pt idx="107">
                  <c:v>0.23</c:v>
                </c:pt>
                <c:pt idx="108">
                  <c:v>0.23</c:v>
                </c:pt>
                <c:pt idx="109">
                  <c:v>0.23</c:v>
                </c:pt>
                <c:pt idx="110">
                  <c:v>0.23</c:v>
                </c:pt>
                <c:pt idx="111">
                  <c:v>0.23</c:v>
                </c:pt>
              </c:numCache>
            </c:numRef>
          </c:val>
          <c:smooth val="0"/>
        </c:ser>
        <c:dLbls>
          <c:showLegendKey val="0"/>
          <c:showVal val="0"/>
          <c:showCatName val="0"/>
          <c:showSerName val="0"/>
          <c:showPercent val="0"/>
          <c:showBubbleSize val="0"/>
        </c:dLbls>
        <c:smooth val="0"/>
        <c:axId val="-553083024"/>
        <c:axId val="-552512224"/>
      </c:lineChart>
      <c:dateAx>
        <c:axId val="-553083024"/>
        <c:scaling>
          <c:orientation val="minMax"/>
        </c:scaling>
        <c:delete val="0"/>
        <c:axPos val="b"/>
        <c:numFmt formatCode="m&quot;月&quot;d&quot;日&quot;;@" sourceLinked="1"/>
        <c:majorTickMark val="out"/>
        <c:minorTickMark val="none"/>
        <c:tickLblPos val="nextTo"/>
        <c:crossAx val="-552512224"/>
        <c:crosses val="autoZero"/>
        <c:auto val="1"/>
        <c:lblOffset val="100"/>
        <c:baseTimeUnit val="days"/>
      </c:dateAx>
      <c:valAx>
        <c:axId val="-552512224"/>
        <c:scaling>
          <c:orientation val="minMax"/>
          <c:max val="30"/>
        </c:scaling>
        <c:delete val="0"/>
        <c:axPos val="l"/>
        <c:minorGridlines/>
        <c:title>
          <c:tx>
            <c:rich>
              <a:bodyPr rot="-5400000" vert="horz"/>
              <a:lstStyle/>
              <a:p>
                <a:pPr>
                  <a:defRPr/>
                </a:pPr>
                <a:r>
                  <a:rPr lang="en-US" altLang="ja-JP"/>
                  <a:t>(μSv/h)</a:t>
                </a:r>
                <a:endParaRPr lang="ja-JP" altLang="en-US"/>
              </a:p>
            </c:rich>
          </c:tx>
          <c:layout/>
          <c:overlay val="0"/>
        </c:title>
        <c:numFmt formatCode="General" sourceLinked="1"/>
        <c:majorTickMark val="out"/>
        <c:minorTickMark val="none"/>
        <c:tickLblPos val="nextTo"/>
        <c:crossAx val="-553083024"/>
        <c:crosses val="autoZero"/>
        <c:crossBetween val="between"/>
      </c:valAx>
    </c:plotArea>
    <c:legend>
      <c:legendPos val="r"/>
      <c:layout>
        <c:manualLayout>
          <c:xMode val="edge"/>
          <c:yMode val="edge"/>
          <c:x val="0.80969913333873655"/>
          <c:y val="0.26163424462148371"/>
          <c:w val="0.12886945346358156"/>
          <c:h val="0.2638439758201569"/>
        </c:manualLayout>
      </c:layout>
      <c:overlay val="1"/>
      <c:spPr>
        <a:solidFill>
          <a:srgbClr val="FFFFCC"/>
        </a:solidFill>
      </c:spPr>
    </c:legend>
    <c:plotVisOnly val="1"/>
    <c:dispBlanksAs val="gap"/>
    <c:showDLblsOverMax val="0"/>
  </c:chart>
  <c:spPr>
    <a:gradFill>
      <a:gsLst>
        <a:gs pos="0">
          <a:srgbClr val="FFC000"/>
        </a:gs>
        <a:gs pos="50000">
          <a:srgbClr val="FFCC00"/>
        </a:gs>
        <a:gs pos="100000">
          <a:srgbClr val="FFFF00"/>
        </a:gs>
      </a:gsLst>
      <a:lin ang="5400000" scaled="0"/>
    </a:gradFill>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[課題提出エクセル.xlsx]福島市!$B$1</c:f>
              <c:strCache>
                <c:ptCount val="1"/>
                <c:pt idx="0">
                  <c:v>A：県北保健福祉</c:v>
                </c:pt>
              </c:strCache>
            </c:strRef>
          </c:tx>
          <c:marker>
            <c:symbol val="none"/>
          </c:marker>
          <c:cat>
            <c:numRef>
              <c:f>[課題提出エクセル.xlsx]福島市!$A$2:$A$168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[課題提出エクセル.xlsx]福島市!$B$2:$B$168</c:f>
              <c:numCache>
                <c:formatCode>General</c:formatCode>
                <c:ptCount val="167"/>
                <c:pt idx="3">
                  <c:v>0.05</c:v>
                </c:pt>
                <c:pt idx="4">
                  <c:v>0.06</c:v>
                </c:pt>
                <c:pt idx="5">
                  <c:v>18.399999999999999</c:v>
                </c:pt>
                <c:pt idx="6">
                  <c:v>12.5</c:v>
                </c:pt>
                <c:pt idx="7">
                  <c:v>11.1</c:v>
                </c:pt>
                <c:pt idx="8">
                  <c:v>10.199999999999999</c:v>
                </c:pt>
                <c:pt idx="9">
                  <c:v>8.9700000000000006</c:v>
                </c:pt>
                <c:pt idx="10">
                  <c:v>7.43</c:v>
                </c:pt>
                <c:pt idx="11">
                  <c:v>6.51</c:v>
                </c:pt>
                <c:pt idx="12">
                  <c:v>5.79</c:v>
                </c:pt>
                <c:pt idx="13">
                  <c:v>4.7300000000000004</c:v>
                </c:pt>
                <c:pt idx="14">
                  <c:v>4.21</c:v>
                </c:pt>
                <c:pt idx="15">
                  <c:v>3.87</c:v>
                </c:pt>
                <c:pt idx="16">
                  <c:v>3.73</c:v>
                </c:pt>
                <c:pt idx="17">
                  <c:v>3.13</c:v>
                </c:pt>
                <c:pt idx="18">
                  <c:v>2.97</c:v>
                </c:pt>
                <c:pt idx="19">
                  <c:v>2.84</c:v>
                </c:pt>
                <c:pt idx="20">
                  <c:v>2.4300000000000002</c:v>
                </c:pt>
                <c:pt idx="21">
                  <c:v>2.39</c:v>
                </c:pt>
                <c:pt idx="22">
                  <c:v>2.52</c:v>
                </c:pt>
                <c:pt idx="23">
                  <c:v>2.54</c:v>
                </c:pt>
                <c:pt idx="24">
                  <c:v>2.12</c:v>
                </c:pt>
                <c:pt idx="25">
                  <c:v>2.0499999999999998</c:v>
                </c:pt>
                <c:pt idx="26">
                  <c:v>1.92</c:v>
                </c:pt>
                <c:pt idx="27">
                  <c:v>1.94</c:v>
                </c:pt>
                <c:pt idx="28">
                  <c:v>2.02</c:v>
                </c:pt>
                <c:pt idx="29">
                  <c:v>1.9</c:v>
                </c:pt>
                <c:pt idx="30">
                  <c:v>1.87</c:v>
                </c:pt>
                <c:pt idx="31">
                  <c:v>1.96</c:v>
                </c:pt>
                <c:pt idx="32">
                  <c:v>1.95</c:v>
                </c:pt>
                <c:pt idx="33">
                  <c:v>1.84</c:v>
                </c:pt>
                <c:pt idx="34">
                  <c:v>1.8</c:v>
                </c:pt>
                <c:pt idx="35">
                  <c:v>1.82</c:v>
                </c:pt>
                <c:pt idx="36">
                  <c:v>1.85</c:v>
                </c:pt>
                <c:pt idx="37">
                  <c:v>1.56</c:v>
                </c:pt>
                <c:pt idx="38">
                  <c:v>1.73</c:v>
                </c:pt>
                <c:pt idx="39">
                  <c:v>1.7</c:v>
                </c:pt>
                <c:pt idx="40">
                  <c:v>1.7</c:v>
                </c:pt>
                <c:pt idx="41">
                  <c:v>1.66</c:v>
                </c:pt>
                <c:pt idx="42">
                  <c:v>1.7</c:v>
                </c:pt>
                <c:pt idx="43">
                  <c:v>1.57</c:v>
                </c:pt>
                <c:pt idx="44">
                  <c:v>1.58</c:v>
                </c:pt>
                <c:pt idx="45">
                  <c:v>1.59</c:v>
                </c:pt>
                <c:pt idx="46">
                  <c:v>1.58</c:v>
                </c:pt>
                <c:pt idx="47">
                  <c:v>1.59</c:v>
                </c:pt>
                <c:pt idx="48">
                  <c:v>1.58</c:v>
                </c:pt>
                <c:pt idx="49">
                  <c:v>1.58</c:v>
                </c:pt>
                <c:pt idx="50">
                  <c:v>1.53</c:v>
                </c:pt>
                <c:pt idx="51">
                  <c:v>1.63</c:v>
                </c:pt>
                <c:pt idx="52">
                  <c:v>1.53</c:v>
                </c:pt>
                <c:pt idx="53">
                  <c:v>1.58</c:v>
                </c:pt>
                <c:pt idx="54">
                  <c:v>1.5</c:v>
                </c:pt>
                <c:pt idx="55">
                  <c:v>1.59</c:v>
                </c:pt>
                <c:pt idx="56">
                  <c:v>1.61</c:v>
                </c:pt>
                <c:pt idx="57">
                  <c:v>1.47</c:v>
                </c:pt>
                <c:pt idx="58">
                  <c:v>1.52</c:v>
                </c:pt>
                <c:pt idx="59">
                  <c:v>1.58</c:v>
                </c:pt>
                <c:pt idx="60">
                  <c:v>1.54</c:v>
                </c:pt>
                <c:pt idx="61">
                  <c:v>1.54</c:v>
                </c:pt>
                <c:pt idx="62">
                  <c:v>1.48</c:v>
                </c:pt>
                <c:pt idx="63">
                  <c:v>1.45</c:v>
                </c:pt>
                <c:pt idx="64">
                  <c:v>1.44</c:v>
                </c:pt>
                <c:pt idx="65">
                  <c:v>1.36</c:v>
                </c:pt>
                <c:pt idx="66">
                  <c:v>1.48</c:v>
                </c:pt>
                <c:pt idx="67">
                  <c:v>1.5</c:v>
                </c:pt>
                <c:pt idx="68">
                  <c:v>1.4</c:v>
                </c:pt>
                <c:pt idx="69">
                  <c:v>1.48</c:v>
                </c:pt>
                <c:pt idx="70">
                  <c:v>1.44</c:v>
                </c:pt>
                <c:pt idx="71">
                  <c:v>1.42</c:v>
                </c:pt>
                <c:pt idx="72">
                  <c:v>1.47</c:v>
                </c:pt>
                <c:pt idx="73">
                  <c:v>1.41</c:v>
                </c:pt>
                <c:pt idx="74">
                  <c:v>1.43</c:v>
                </c:pt>
                <c:pt idx="75">
                  <c:v>1.41</c:v>
                </c:pt>
                <c:pt idx="76">
                  <c:v>1.44</c:v>
                </c:pt>
                <c:pt idx="77">
                  <c:v>1.43</c:v>
                </c:pt>
                <c:pt idx="78">
                  <c:v>1.39</c:v>
                </c:pt>
                <c:pt idx="79">
                  <c:v>1.37</c:v>
                </c:pt>
                <c:pt idx="80">
                  <c:v>1.28</c:v>
                </c:pt>
                <c:pt idx="81">
                  <c:v>1.32</c:v>
                </c:pt>
                <c:pt idx="82">
                  <c:v>1.3</c:v>
                </c:pt>
                <c:pt idx="83">
                  <c:v>1.3</c:v>
                </c:pt>
                <c:pt idx="84">
                  <c:v>1.39</c:v>
                </c:pt>
                <c:pt idx="85">
                  <c:v>1.31</c:v>
                </c:pt>
                <c:pt idx="86">
                  <c:v>1.33</c:v>
                </c:pt>
                <c:pt idx="87">
                  <c:v>1.33</c:v>
                </c:pt>
                <c:pt idx="88">
                  <c:v>1.31</c:v>
                </c:pt>
                <c:pt idx="89">
                  <c:v>1.37</c:v>
                </c:pt>
                <c:pt idx="90">
                  <c:v>1.3</c:v>
                </c:pt>
                <c:pt idx="91">
                  <c:v>1.37</c:v>
                </c:pt>
                <c:pt idx="92">
                  <c:v>1.26</c:v>
                </c:pt>
                <c:pt idx="93">
                  <c:v>1.24</c:v>
                </c:pt>
                <c:pt idx="94">
                  <c:v>1.34</c:v>
                </c:pt>
                <c:pt idx="95">
                  <c:v>1.29</c:v>
                </c:pt>
                <c:pt idx="96">
                  <c:v>1.3</c:v>
                </c:pt>
                <c:pt idx="97">
                  <c:v>1.34</c:v>
                </c:pt>
                <c:pt idx="98">
                  <c:v>1.32</c:v>
                </c:pt>
                <c:pt idx="99">
                  <c:v>1.3</c:v>
                </c:pt>
                <c:pt idx="100">
                  <c:v>1.29</c:v>
                </c:pt>
                <c:pt idx="101">
                  <c:v>1.3</c:v>
                </c:pt>
                <c:pt idx="102">
                  <c:v>1.33</c:v>
                </c:pt>
                <c:pt idx="103">
                  <c:v>1.27</c:v>
                </c:pt>
                <c:pt idx="104">
                  <c:v>1.28</c:v>
                </c:pt>
                <c:pt idx="105">
                  <c:v>1.33</c:v>
                </c:pt>
                <c:pt idx="106">
                  <c:v>1.27</c:v>
                </c:pt>
                <c:pt idx="107">
                  <c:v>1.24</c:v>
                </c:pt>
                <c:pt idx="108">
                  <c:v>1.22</c:v>
                </c:pt>
                <c:pt idx="109">
                  <c:v>1.28</c:v>
                </c:pt>
                <c:pt idx="110">
                  <c:v>1.3</c:v>
                </c:pt>
                <c:pt idx="111">
                  <c:v>1.28</c:v>
                </c:pt>
                <c:pt idx="112">
                  <c:v>1.23</c:v>
                </c:pt>
                <c:pt idx="113">
                  <c:v>1.25</c:v>
                </c:pt>
                <c:pt idx="114">
                  <c:v>1.24</c:v>
                </c:pt>
                <c:pt idx="115">
                  <c:v>1.28</c:v>
                </c:pt>
                <c:pt idx="116">
                  <c:v>1.23</c:v>
                </c:pt>
                <c:pt idx="117">
                  <c:v>1.23</c:v>
                </c:pt>
                <c:pt idx="118">
                  <c:v>1.27</c:v>
                </c:pt>
                <c:pt idx="119">
                  <c:v>1.22</c:v>
                </c:pt>
                <c:pt idx="120">
                  <c:v>1.18</c:v>
                </c:pt>
                <c:pt idx="121">
                  <c:v>1.1499999999999999</c:v>
                </c:pt>
                <c:pt idx="122">
                  <c:v>1.18</c:v>
                </c:pt>
                <c:pt idx="123">
                  <c:v>1.18</c:v>
                </c:pt>
                <c:pt idx="124">
                  <c:v>1.18</c:v>
                </c:pt>
                <c:pt idx="125">
                  <c:v>1.1599999999999999</c:v>
                </c:pt>
                <c:pt idx="126">
                  <c:v>1.17</c:v>
                </c:pt>
                <c:pt idx="127">
                  <c:v>1.1299999999999999</c:v>
                </c:pt>
                <c:pt idx="128">
                  <c:v>1.2</c:v>
                </c:pt>
                <c:pt idx="129">
                  <c:v>1.17</c:v>
                </c:pt>
                <c:pt idx="130">
                  <c:v>1.19</c:v>
                </c:pt>
                <c:pt idx="131">
                  <c:v>1.18</c:v>
                </c:pt>
                <c:pt idx="132">
                  <c:v>1.18</c:v>
                </c:pt>
                <c:pt idx="133">
                  <c:v>1.22</c:v>
                </c:pt>
                <c:pt idx="134">
                  <c:v>1.22</c:v>
                </c:pt>
                <c:pt idx="135">
                  <c:v>1.22</c:v>
                </c:pt>
                <c:pt idx="136">
                  <c:v>1.2</c:v>
                </c:pt>
                <c:pt idx="137">
                  <c:v>1.1599999999999999</c:v>
                </c:pt>
                <c:pt idx="138">
                  <c:v>1.18</c:v>
                </c:pt>
                <c:pt idx="139">
                  <c:v>1.1599999999999999</c:v>
                </c:pt>
                <c:pt idx="140">
                  <c:v>1.1399999999999999</c:v>
                </c:pt>
                <c:pt idx="141">
                  <c:v>1.1399999999999999</c:v>
                </c:pt>
                <c:pt idx="142">
                  <c:v>1.1499999999999999</c:v>
                </c:pt>
                <c:pt idx="143">
                  <c:v>1.17</c:v>
                </c:pt>
                <c:pt idx="144">
                  <c:v>1.1399999999999999</c:v>
                </c:pt>
                <c:pt idx="145">
                  <c:v>1.18</c:v>
                </c:pt>
                <c:pt idx="146">
                  <c:v>1.1599999999999999</c:v>
                </c:pt>
                <c:pt idx="147">
                  <c:v>1.1599999999999999</c:v>
                </c:pt>
                <c:pt idx="148">
                  <c:v>1.07</c:v>
                </c:pt>
                <c:pt idx="149">
                  <c:v>1.08</c:v>
                </c:pt>
                <c:pt idx="150">
                  <c:v>1.17</c:v>
                </c:pt>
                <c:pt idx="151">
                  <c:v>1.1499999999999999</c:v>
                </c:pt>
                <c:pt idx="152">
                  <c:v>1.18</c:v>
                </c:pt>
                <c:pt idx="153">
                  <c:v>1.19</c:v>
                </c:pt>
                <c:pt idx="154">
                  <c:v>1.1399999999999999</c:v>
                </c:pt>
                <c:pt idx="155">
                  <c:v>1.1100000000000001</c:v>
                </c:pt>
                <c:pt idx="156">
                  <c:v>1.08</c:v>
                </c:pt>
                <c:pt idx="157">
                  <c:v>1.19</c:v>
                </c:pt>
                <c:pt idx="158">
                  <c:v>1.17</c:v>
                </c:pt>
                <c:pt idx="159">
                  <c:v>1.1399999999999999</c:v>
                </c:pt>
                <c:pt idx="160">
                  <c:v>1.1599999999999999</c:v>
                </c:pt>
                <c:pt idx="161">
                  <c:v>1.1200000000000001</c:v>
                </c:pt>
                <c:pt idx="162">
                  <c:v>1.0900000000000001</c:v>
                </c:pt>
                <c:pt idx="163">
                  <c:v>1.06</c:v>
                </c:pt>
                <c:pt idx="164">
                  <c:v>1.0900000000000001</c:v>
                </c:pt>
                <c:pt idx="165">
                  <c:v>1.1200000000000001</c:v>
                </c:pt>
                <c:pt idx="166">
                  <c:v>1.1200000000000001</c:v>
                </c:pt>
              </c:numCache>
            </c:numRef>
          </c:val>
          <c:smooth val="0"/>
        </c:ser>
        <c:ser>
          <c:idx val="1"/>
          <c:order val="1"/>
          <c:tx>
            <c:strRef>
              <c:f>[課題提出エクセル.xlsx]福島市!$C$1</c:f>
              <c:strCache>
                <c:ptCount val="1"/>
                <c:pt idx="0">
                  <c:v>B:福島市役所</c:v>
                </c:pt>
              </c:strCache>
            </c:strRef>
          </c:tx>
          <c:marker>
            <c:symbol val="none"/>
          </c:marker>
          <c:cat>
            <c:numRef>
              <c:f>[課題提出エクセル.xlsx]福島市!$A$2:$A$168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[課題提出エクセル.xlsx]福島市!$C$2:$C$168</c:f>
              <c:numCache>
                <c:formatCode>General</c:formatCode>
                <c:ptCount val="167"/>
                <c:pt idx="6">
                  <c:v>9.3000000000000007</c:v>
                </c:pt>
                <c:pt idx="7">
                  <c:v>11.37</c:v>
                </c:pt>
                <c:pt idx="8">
                  <c:v>9.34</c:v>
                </c:pt>
                <c:pt idx="9">
                  <c:v>7.79</c:v>
                </c:pt>
                <c:pt idx="10">
                  <c:v>7.29</c:v>
                </c:pt>
                <c:pt idx="11">
                  <c:v>6.04</c:v>
                </c:pt>
                <c:pt idx="12">
                  <c:v>4.91</c:v>
                </c:pt>
                <c:pt idx="13">
                  <c:v>4.84</c:v>
                </c:pt>
                <c:pt idx="14">
                  <c:v>3.46</c:v>
                </c:pt>
                <c:pt idx="15">
                  <c:v>3.36</c:v>
                </c:pt>
                <c:pt idx="16">
                  <c:v>3.3</c:v>
                </c:pt>
                <c:pt idx="17">
                  <c:v>2.98</c:v>
                </c:pt>
                <c:pt idx="18">
                  <c:v>2.79</c:v>
                </c:pt>
                <c:pt idx="19">
                  <c:v>2.75</c:v>
                </c:pt>
                <c:pt idx="20">
                  <c:v>2.6</c:v>
                </c:pt>
                <c:pt idx="21">
                  <c:v>2.31</c:v>
                </c:pt>
                <c:pt idx="22">
                  <c:v>2.25</c:v>
                </c:pt>
                <c:pt idx="23">
                  <c:v>2.21</c:v>
                </c:pt>
                <c:pt idx="24">
                  <c:v>1.99</c:v>
                </c:pt>
                <c:pt idx="25">
                  <c:v>1.75</c:v>
                </c:pt>
                <c:pt idx="26">
                  <c:v>1.55</c:v>
                </c:pt>
                <c:pt idx="27">
                  <c:v>1.98</c:v>
                </c:pt>
                <c:pt idx="28">
                  <c:v>1.76</c:v>
                </c:pt>
                <c:pt idx="29">
                  <c:v>1.79</c:v>
                </c:pt>
                <c:pt idx="30">
                  <c:v>1.82</c:v>
                </c:pt>
                <c:pt idx="31">
                  <c:v>1.3</c:v>
                </c:pt>
                <c:pt idx="32">
                  <c:v>1.48</c:v>
                </c:pt>
                <c:pt idx="33">
                  <c:v>1.63</c:v>
                </c:pt>
                <c:pt idx="34">
                  <c:v>1.53</c:v>
                </c:pt>
                <c:pt idx="35">
                  <c:v>1.59</c:v>
                </c:pt>
                <c:pt idx="36">
                  <c:v>1.51</c:v>
                </c:pt>
                <c:pt idx="37">
                  <c:v>1.55</c:v>
                </c:pt>
                <c:pt idx="38">
                  <c:v>1.6</c:v>
                </c:pt>
                <c:pt idx="39">
                  <c:v>1.47</c:v>
                </c:pt>
                <c:pt idx="40">
                  <c:v>1.27</c:v>
                </c:pt>
                <c:pt idx="41">
                  <c:v>1.58</c:v>
                </c:pt>
                <c:pt idx="42">
                  <c:v>1.64</c:v>
                </c:pt>
                <c:pt idx="43">
                  <c:v>1.49</c:v>
                </c:pt>
                <c:pt idx="44">
                  <c:v>1.62</c:v>
                </c:pt>
                <c:pt idx="45">
                  <c:v>1.47</c:v>
                </c:pt>
                <c:pt idx="46">
                  <c:v>1.51</c:v>
                </c:pt>
                <c:pt idx="47">
                  <c:v>1.36</c:v>
                </c:pt>
                <c:pt idx="48">
                  <c:v>1.41</c:v>
                </c:pt>
                <c:pt idx="49">
                  <c:v>1.4</c:v>
                </c:pt>
                <c:pt idx="50">
                  <c:v>1.49</c:v>
                </c:pt>
                <c:pt idx="51">
                  <c:v>1.74</c:v>
                </c:pt>
                <c:pt idx="52">
                  <c:v>1.47</c:v>
                </c:pt>
                <c:pt idx="53">
                  <c:v>1.54</c:v>
                </c:pt>
                <c:pt idx="54">
                  <c:v>1.47</c:v>
                </c:pt>
                <c:pt idx="55">
                  <c:v>1.57</c:v>
                </c:pt>
                <c:pt idx="56">
                  <c:v>1.1499999999999999</c:v>
                </c:pt>
                <c:pt idx="57">
                  <c:v>1.53</c:v>
                </c:pt>
                <c:pt idx="58">
                  <c:v>1.5</c:v>
                </c:pt>
                <c:pt idx="59">
                  <c:v>1.27</c:v>
                </c:pt>
                <c:pt idx="60">
                  <c:v>1.39</c:v>
                </c:pt>
                <c:pt idx="61">
                  <c:v>1.39</c:v>
                </c:pt>
                <c:pt idx="62">
                  <c:v>1.37</c:v>
                </c:pt>
                <c:pt idx="63">
                  <c:v>1.38</c:v>
                </c:pt>
                <c:pt idx="64">
                  <c:v>1.28</c:v>
                </c:pt>
                <c:pt idx="65">
                  <c:v>1.33</c:v>
                </c:pt>
                <c:pt idx="66">
                  <c:v>1.42</c:v>
                </c:pt>
                <c:pt idx="67">
                  <c:v>1.1399999999999999</c:v>
                </c:pt>
                <c:pt idx="68">
                  <c:v>1.33</c:v>
                </c:pt>
                <c:pt idx="69">
                  <c:v>1.4</c:v>
                </c:pt>
                <c:pt idx="70">
                  <c:v>1.23</c:v>
                </c:pt>
                <c:pt idx="71">
                  <c:v>1.5</c:v>
                </c:pt>
                <c:pt idx="72">
                  <c:v>1.44</c:v>
                </c:pt>
                <c:pt idx="73">
                  <c:v>1.38</c:v>
                </c:pt>
                <c:pt idx="74">
                  <c:v>1.4</c:v>
                </c:pt>
                <c:pt idx="75">
                  <c:v>1.39</c:v>
                </c:pt>
                <c:pt idx="76">
                  <c:v>1.39</c:v>
                </c:pt>
                <c:pt idx="77">
                  <c:v>1.42</c:v>
                </c:pt>
                <c:pt idx="78">
                  <c:v>1.51</c:v>
                </c:pt>
                <c:pt idx="79">
                  <c:v>1.17</c:v>
                </c:pt>
                <c:pt idx="80">
                  <c:v>1.35</c:v>
                </c:pt>
                <c:pt idx="81">
                  <c:v>1.33</c:v>
                </c:pt>
                <c:pt idx="82">
                  <c:v>1.06</c:v>
                </c:pt>
                <c:pt idx="83">
                  <c:v>1.1399999999999999</c:v>
                </c:pt>
                <c:pt idx="84">
                  <c:v>1.1399999999999999</c:v>
                </c:pt>
                <c:pt idx="85">
                  <c:v>1.07</c:v>
                </c:pt>
                <c:pt idx="86">
                  <c:v>1.0900000000000001</c:v>
                </c:pt>
                <c:pt idx="87">
                  <c:v>1.0900000000000001</c:v>
                </c:pt>
                <c:pt idx="88">
                  <c:v>1.05</c:v>
                </c:pt>
                <c:pt idx="89">
                  <c:v>0.95</c:v>
                </c:pt>
                <c:pt idx="90">
                  <c:v>0.98</c:v>
                </c:pt>
                <c:pt idx="91">
                  <c:v>1</c:v>
                </c:pt>
                <c:pt idx="92">
                  <c:v>1.03</c:v>
                </c:pt>
                <c:pt idx="93">
                  <c:v>1.03</c:v>
                </c:pt>
                <c:pt idx="94">
                  <c:v>1.1200000000000001</c:v>
                </c:pt>
                <c:pt idx="95">
                  <c:v>1.06</c:v>
                </c:pt>
                <c:pt idx="96">
                  <c:v>1.06</c:v>
                </c:pt>
                <c:pt idx="97">
                  <c:v>1.06</c:v>
                </c:pt>
                <c:pt idx="98">
                  <c:v>1.1299999999999999</c:v>
                </c:pt>
                <c:pt idx="99">
                  <c:v>1.0900000000000001</c:v>
                </c:pt>
                <c:pt idx="100">
                  <c:v>1.1000000000000001</c:v>
                </c:pt>
                <c:pt idx="101">
                  <c:v>1.04</c:v>
                </c:pt>
                <c:pt idx="102">
                  <c:v>1.0900000000000001</c:v>
                </c:pt>
                <c:pt idx="103">
                  <c:v>1.06</c:v>
                </c:pt>
                <c:pt idx="104">
                  <c:v>1.02</c:v>
                </c:pt>
                <c:pt idx="105">
                  <c:v>0.96</c:v>
                </c:pt>
                <c:pt idx="106">
                  <c:v>1.04</c:v>
                </c:pt>
                <c:pt idx="107">
                  <c:v>1.03</c:v>
                </c:pt>
                <c:pt idx="108">
                  <c:v>1.0900000000000001</c:v>
                </c:pt>
                <c:pt idx="109">
                  <c:v>1.1000000000000001</c:v>
                </c:pt>
                <c:pt idx="110">
                  <c:v>1.03</c:v>
                </c:pt>
                <c:pt idx="111">
                  <c:v>1.02</c:v>
                </c:pt>
                <c:pt idx="112">
                  <c:v>1.03</c:v>
                </c:pt>
                <c:pt idx="113">
                  <c:v>1.08</c:v>
                </c:pt>
                <c:pt idx="114">
                  <c:v>1.08</c:v>
                </c:pt>
                <c:pt idx="115">
                  <c:v>1.05</c:v>
                </c:pt>
                <c:pt idx="116">
                  <c:v>0.97</c:v>
                </c:pt>
                <c:pt idx="117">
                  <c:v>0.88</c:v>
                </c:pt>
                <c:pt idx="118">
                  <c:v>0.99</c:v>
                </c:pt>
                <c:pt idx="119">
                  <c:v>0.9</c:v>
                </c:pt>
                <c:pt idx="120">
                  <c:v>0.98</c:v>
                </c:pt>
                <c:pt idx="121">
                  <c:v>1.05</c:v>
                </c:pt>
                <c:pt idx="122">
                  <c:v>0.97</c:v>
                </c:pt>
                <c:pt idx="123">
                  <c:v>1.01</c:v>
                </c:pt>
                <c:pt idx="124">
                  <c:v>1.02</c:v>
                </c:pt>
                <c:pt idx="125">
                  <c:v>1.05</c:v>
                </c:pt>
                <c:pt idx="126">
                  <c:v>1.01</c:v>
                </c:pt>
                <c:pt idx="127">
                  <c:v>1.04</c:v>
                </c:pt>
                <c:pt idx="128">
                  <c:v>1.03</c:v>
                </c:pt>
                <c:pt idx="129">
                  <c:v>1.01</c:v>
                </c:pt>
                <c:pt idx="130">
                  <c:v>1.02</c:v>
                </c:pt>
                <c:pt idx="131">
                  <c:v>0.89</c:v>
                </c:pt>
                <c:pt idx="132">
                  <c:v>0.95</c:v>
                </c:pt>
                <c:pt idx="133">
                  <c:v>1</c:v>
                </c:pt>
                <c:pt idx="134">
                  <c:v>0.94</c:v>
                </c:pt>
                <c:pt idx="135">
                  <c:v>1.03</c:v>
                </c:pt>
                <c:pt idx="136">
                  <c:v>1</c:v>
                </c:pt>
                <c:pt idx="137">
                  <c:v>0.97</c:v>
                </c:pt>
                <c:pt idx="138">
                  <c:v>0.95</c:v>
                </c:pt>
                <c:pt idx="139">
                  <c:v>0.99</c:v>
                </c:pt>
                <c:pt idx="140">
                  <c:v>0.98</c:v>
                </c:pt>
                <c:pt idx="141">
                  <c:v>1</c:v>
                </c:pt>
                <c:pt idx="142">
                  <c:v>1.05</c:v>
                </c:pt>
                <c:pt idx="143">
                  <c:v>0.93</c:v>
                </c:pt>
                <c:pt idx="144">
                  <c:v>0.96</c:v>
                </c:pt>
                <c:pt idx="145">
                  <c:v>0.91</c:v>
                </c:pt>
                <c:pt idx="146">
                  <c:v>0.91</c:v>
                </c:pt>
                <c:pt idx="147">
                  <c:v>0.91</c:v>
                </c:pt>
                <c:pt idx="148">
                  <c:v>1.03</c:v>
                </c:pt>
                <c:pt idx="149">
                  <c:v>0.99</c:v>
                </c:pt>
                <c:pt idx="150">
                  <c:v>1.01</c:v>
                </c:pt>
                <c:pt idx="151">
                  <c:v>0.98</c:v>
                </c:pt>
                <c:pt idx="152">
                  <c:v>0.94</c:v>
                </c:pt>
                <c:pt idx="153">
                  <c:v>0.99</c:v>
                </c:pt>
                <c:pt idx="154">
                  <c:v>0.98</c:v>
                </c:pt>
                <c:pt idx="155">
                  <c:v>0.96</c:v>
                </c:pt>
                <c:pt idx="156">
                  <c:v>0.95</c:v>
                </c:pt>
                <c:pt idx="157">
                  <c:v>0.97</c:v>
                </c:pt>
                <c:pt idx="158">
                  <c:v>0.99</c:v>
                </c:pt>
                <c:pt idx="159">
                  <c:v>0.95</c:v>
                </c:pt>
                <c:pt idx="160">
                  <c:v>0.97</c:v>
                </c:pt>
                <c:pt idx="161">
                  <c:v>0.96</c:v>
                </c:pt>
                <c:pt idx="162">
                  <c:v>0.93</c:v>
                </c:pt>
                <c:pt idx="163">
                  <c:v>0.97</c:v>
                </c:pt>
                <c:pt idx="164">
                  <c:v>0.94</c:v>
                </c:pt>
                <c:pt idx="165">
                  <c:v>1</c:v>
                </c:pt>
                <c:pt idx="166">
                  <c:v>0.98</c:v>
                </c:pt>
              </c:numCache>
            </c:numRef>
          </c:val>
          <c:smooth val="0"/>
        </c:ser>
        <c:ser>
          <c:idx val="2"/>
          <c:order val="2"/>
          <c:tx>
            <c:strRef>
              <c:f>[課題提出エクセル.xlsx]福島市!$D$1</c:f>
              <c:strCache>
                <c:ptCount val="1"/>
                <c:pt idx="0">
                  <c:v>C:福島西IC</c:v>
                </c:pt>
              </c:strCache>
            </c:strRef>
          </c:tx>
          <c:marker>
            <c:symbol val="none"/>
          </c:marker>
          <c:cat>
            <c:numRef>
              <c:f>[課題提出エクセル.xlsx]福島市!$A$2:$A$168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[課題提出エクセル.xlsx]福島市!$D$2:$D$168</c:f>
              <c:numCache>
                <c:formatCode>General</c:formatCode>
                <c:ptCount val="167"/>
                <c:pt idx="6">
                  <c:v>9.01</c:v>
                </c:pt>
                <c:pt idx="7">
                  <c:v>4.92</c:v>
                </c:pt>
                <c:pt idx="8">
                  <c:v>5.34</c:v>
                </c:pt>
                <c:pt idx="9">
                  <c:v>4.32</c:v>
                </c:pt>
                <c:pt idx="10">
                  <c:v>2.95</c:v>
                </c:pt>
                <c:pt idx="11">
                  <c:v>2.78</c:v>
                </c:pt>
                <c:pt idx="12">
                  <c:v>2.39</c:v>
                </c:pt>
                <c:pt idx="13">
                  <c:v>2.5099999999999998</c:v>
                </c:pt>
                <c:pt idx="14">
                  <c:v>2.29</c:v>
                </c:pt>
                <c:pt idx="15">
                  <c:v>1.74</c:v>
                </c:pt>
                <c:pt idx="16">
                  <c:v>1.54</c:v>
                </c:pt>
                <c:pt idx="17">
                  <c:v>2.1800000000000002</c:v>
                </c:pt>
                <c:pt idx="18">
                  <c:v>1.95</c:v>
                </c:pt>
                <c:pt idx="19">
                  <c:v>1.76</c:v>
                </c:pt>
                <c:pt idx="20">
                  <c:v>1.89</c:v>
                </c:pt>
                <c:pt idx="21">
                  <c:v>1.55</c:v>
                </c:pt>
                <c:pt idx="22">
                  <c:v>1.36</c:v>
                </c:pt>
                <c:pt idx="23">
                  <c:v>1.27</c:v>
                </c:pt>
                <c:pt idx="24">
                  <c:v>1.36</c:v>
                </c:pt>
                <c:pt idx="25">
                  <c:v>1.04</c:v>
                </c:pt>
                <c:pt idx="26">
                  <c:v>1.0900000000000001</c:v>
                </c:pt>
                <c:pt idx="27">
                  <c:v>1.46</c:v>
                </c:pt>
                <c:pt idx="28">
                  <c:v>1.1299999999999999</c:v>
                </c:pt>
                <c:pt idx="29">
                  <c:v>1.36</c:v>
                </c:pt>
                <c:pt idx="30">
                  <c:v>0.95</c:v>
                </c:pt>
                <c:pt idx="31">
                  <c:v>1.1000000000000001</c:v>
                </c:pt>
                <c:pt idx="32">
                  <c:v>1</c:v>
                </c:pt>
                <c:pt idx="33">
                  <c:v>1.0900000000000001</c:v>
                </c:pt>
                <c:pt idx="34">
                  <c:v>1.1599999999999999</c:v>
                </c:pt>
                <c:pt idx="35">
                  <c:v>1.0900000000000001</c:v>
                </c:pt>
                <c:pt idx="36">
                  <c:v>0.9</c:v>
                </c:pt>
                <c:pt idx="37">
                  <c:v>0.91</c:v>
                </c:pt>
                <c:pt idx="38">
                  <c:v>1.18</c:v>
                </c:pt>
                <c:pt idx="39">
                  <c:v>0.83</c:v>
                </c:pt>
                <c:pt idx="40">
                  <c:v>0.73</c:v>
                </c:pt>
                <c:pt idx="41">
                  <c:v>0.92</c:v>
                </c:pt>
                <c:pt idx="42">
                  <c:v>1.06</c:v>
                </c:pt>
                <c:pt idx="43">
                  <c:v>0.76</c:v>
                </c:pt>
                <c:pt idx="44">
                  <c:v>0.99</c:v>
                </c:pt>
                <c:pt idx="45">
                  <c:v>0.9</c:v>
                </c:pt>
                <c:pt idx="46">
                  <c:v>1.05</c:v>
                </c:pt>
                <c:pt idx="47">
                  <c:v>0.76</c:v>
                </c:pt>
                <c:pt idx="48">
                  <c:v>0.85</c:v>
                </c:pt>
                <c:pt idx="49">
                  <c:v>0.87</c:v>
                </c:pt>
                <c:pt idx="50">
                  <c:v>1.01</c:v>
                </c:pt>
                <c:pt idx="51">
                  <c:v>1.1100000000000001</c:v>
                </c:pt>
                <c:pt idx="52">
                  <c:v>0.92</c:v>
                </c:pt>
                <c:pt idx="53">
                  <c:v>0.85</c:v>
                </c:pt>
                <c:pt idx="54">
                  <c:v>1.02</c:v>
                </c:pt>
                <c:pt idx="55">
                  <c:v>0.91</c:v>
                </c:pt>
                <c:pt idx="56">
                  <c:v>0.91</c:v>
                </c:pt>
                <c:pt idx="57">
                  <c:v>0.88</c:v>
                </c:pt>
                <c:pt idx="58">
                  <c:v>0.96</c:v>
                </c:pt>
                <c:pt idx="59">
                  <c:v>0.77</c:v>
                </c:pt>
                <c:pt idx="60">
                  <c:v>0.87</c:v>
                </c:pt>
                <c:pt idx="61">
                  <c:v>0.83</c:v>
                </c:pt>
                <c:pt idx="62">
                  <c:v>0.75</c:v>
                </c:pt>
                <c:pt idx="63">
                  <c:v>0.93</c:v>
                </c:pt>
                <c:pt idx="64">
                  <c:v>0.81</c:v>
                </c:pt>
                <c:pt idx="65">
                  <c:v>0.84</c:v>
                </c:pt>
                <c:pt idx="66">
                  <c:v>0.92</c:v>
                </c:pt>
                <c:pt idx="67">
                  <c:v>0.71</c:v>
                </c:pt>
                <c:pt idx="68">
                  <c:v>0.91</c:v>
                </c:pt>
                <c:pt idx="69">
                  <c:v>0.61</c:v>
                </c:pt>
                <c:pt idx="70">
                  <c:v>0.94</c:v>
                </c:pt>
                <c:pt idx="71">
                  <c:v>0.99</c:v>
                </c:pt>
                <c:pt idx="72">
                  <c:v>0.93</c:v>
                </c:pt>
                <c:pt idx="73">
                  <c:v>0.68</c:v>
                </c:pt>
                <c:pt idx="74">
                  <c:v>0.7</c:v>
                </c:pt>
                <c:pt idx="75">
                  <c:v>0.96</c:v>
                </c:pt>
                <c:pt idx="76">
                  <c:v>0.99</c:v>
                </c:pt>
                <c:pt idx="77">
                  <c:v>0.62</c:v>
                </c:pt>
                <c:pt idx="78">
                  <c:v>0.71</c:v>
                </c:pt>
                <c:pt idx="79">
                  <c:v>0.76</c:v>
                </c:pt>
                <c:pt idx="80">
                  <c:v>0.78</c:v>
                </c:pt>
                <c:pt idx="81">
                  <c:v>0.65</c:v>
                </c:pt>
                <c:pt idx="82">
                  <c:v>0.71</c:v>
                </c:pt>
                <c:pt idx="83">
                  <c:v>0.6</c:v>
                </c:pt>
                <c:pt idx="84">
                  <c:v>0.6</c:v>
                </c:pt>
                <c:pt idx="85">
                  <c:v>0.55000000000000004</c:v>
                </c:pt>
                <c:pt idx="86">
                  <c:v>0.54</c:v>
                </c:pt>
                <c:pt idx="87">
                  <c:v>0.7</c:v>
                </c:pt>
                <c:pt idx="88">
                  <c:v>0.69</c:v>
                </c:pt>
                <c:pt idx="89">
                  <c:v>0.62</c:v>
                </c:pt>
                <c:pt idx="90">
                  <c:v>0.64</c:v>
                </c:pt>
                <c:pt idx="91">
                  <c:v>0.68</c:v>
                </c:pt>
                <c:pt idx="92">
                  <c:v>0.56000000000000005</c:v>
                </c:pt>
                <c:pt idx="93">
                  <c:v>0.62</c:v>
                </c:pt>
                <c:pt idx="94">
                  <c:v>0.7</c:v>
                </c:pt>
                <c:pt idx="95">
                  <c:v>0.61</c:v>
                </c:pt>
                <c:pt idx="96">
                  <c:v>0.56999999999999995</c:v>
                </c:pt>
                <c:pt idx="97">
                  <c:v>0.48</c:v>
                </c:pt>
                <c:pt idx="98">
                  <c:v>0.56000000000000005</c:v>
                </c:pt>
                <c:pt idx="99">
                  <c:v>0.5</c:v>
                </c:pt>
                <c:pt idx="100">
                  <c:v>0.55000000000000004</c:v>
                </c:pt>
                <c:pt idx="101">
                  <c:v>0.6</c:v>
                </c:pt>
                <c:pt idx="102">
                  <c:v>0.6</c:v>
                </c:pt>
                <c:pt idx="103">
                  <c:v>0.68</c:v>
                </c:pt>
                <c:pt idx="104">
                  <c:v>0.62</c:v>
                </c:pt>
                <c:pt idx="105">
                  <c:v>0.71</c:v>
                </c:pt>
                <c:pt idx="106">
                  <c:v>0.53</c:v>
                </c:pt>
                <c:pt idx="107">
                  <c:v>0.64</c:v>
                </c:pt>
                <c:pt idx="108">
                  <c:v>0.64</c:v>
                </c:pt>
                <c:pt idx="109">
                  <c:v>0.6</c:v>
                </c:pt>
                <c:pt idx="110">
                  <c:v>0.49</c:v>
                </c:pt>
                <c:pt idx="111">
                  <c:v>0.52</c:v>
                </c:pt>
                <c:pt idx="112">
                  <c:v>0.56000000000000005</c:v>
                </c:pt>
                <c:pt idx="113">
                  <c:v>0.51</c:v>
                </c:pt>
                <c:pt idx="114">
                  <c:v>0.67</c:v>
                </c:pt>
                <c:pt idx="115">
                  <c:v>0.66</c:v>
                </c:pt>
                <c:pt idx="116">
                  <c:v>0.64</c:v>
                </c:pt>
                <c:pt idx="117">
                  <c:v>0.68</c:v>
                </c:pt>
                <c:pt idx="118">
                  <c:v>0.62</c:v>
                </c:pt>
                <c:pt idx="119">
                  <c:v>0.52</c:v>
                </c:pt>
                <c:pt idx="120">
                  <c:v>0.52</c:v>
                </c:pt>
                <c:pt idx="121">
                  <c:v>0.53</c:v>
                </c:pt>
                <c:pt idx="122">
                  <c:v>0.63</c:v>
                </c:pt>
                <c:pt idx="123">
                  <c:v>0.53</c:v>
                </c:pt>
                <c:pt idx="124">
                  <c:v>0.51</c:v>
                </c:pt>
                <c:pt idx="125">
                  <c:v>0.46</c:v>
                </c:pt>
                <c:pt idx="126">
                  <c:v>0.5</c:v>
                </c:pt>
                <c:pt idx="127">
                  <c:v>0.51</c:v>
                </c:pt>
                <c:pt idx="128">
                  <c:v>0.68</c:v>
                </c:pt>
                <c:pt idx="129">
                  <c:v>0.68</c:v>
                </c:pt>
                <c:pt idx="130">
                  <c:v>0.67</c:v>
                </c:pt>
                <c:pt idx="131">
                  <c:v>0.65</c:v>
                </c:pt>
                <c:pt idx="132">
                  <c:v>0.57999999999999996</c:v>
                </c:pt>
                <c:pt idx="133">
                  <c:v>0.55000000000000004</c:v>
                </c:pt>
                <c:pt idx="134">
                  <c:v>0.62</c:v>
                </c:pt>
                <c:pt idx="135">
                  <c:v>0.65</c:v>
                </c:pt>
                <c:pt idx="136">
                  <c:v>0.54</c:v>
                </c:pt>
                <c:pt idx="137">
                  <c:v>0.45</c:v>
                </c:pt>
                <c:pt idx="138">
                  <c:v>0.47</c:v>
                </c:pt>
                <c:pt idx="139">
                  <c:v>0.46</c:v>
                </c:pt>
                <c:pt idx="140">
                  <c:v>0.46</c:v>
                </c:pt>
                <c:pt idx="141">
                  <c:v>0.65</c:v>
                </c:pt>
                <c:pt idx="142">
                  <c:v>0.51</c:v>
                </c:pt>
                <c:pt idx="144">
                  <c:v>0.53</c:v>
                </c:pt>
                <c:pt idx="145">
                  <c:v>0.66</c:v>
                </c:pt>
                <c:pt idx="146">
                  <c:v>0.54</c:v>
                </c:pt>
                <c:pt idx="147">
                  <c:v>0.52</c:v>
                </c:pt>
                <c:pt idx="148">
                  <c:v>0.52</c:v>
                </c:pt>
                <c:pt idx="149">
                  <c:v>0.59</c:v>
                </c:pt>
                <c:pt idx="150">
                  <c:v>0.55000000000000004</c:v>
                </c:pt>
                <c:pt idx="151">
                  <c:v>0.47</c:v>
                </c:pt>
                <c:pt idx="152">
                  <c:v>0.5</c:v>
                </c:pt>
                <c:pt idx="153">
                  <c:v>0.53</c:v>
                </c:pt>
                <c:pt idx="154">
                  <c:v>0.48</c:v>
                </c:pt>
                <c:pt idx="155">
                  <c:v>0.62</c:v>
                </c:pt>
                <c:pt idx="156">
                  <c:v>0.64</c:v>
                </c:pt>
                <c:pt idx="157">
                  <c:v>0.6</c:v>
                </c:pt>
                <c:pt idx="158">
                  <c:v>0.61</c:v>
                </c:pt>
                <c:pt idx="159">
                  <c:v>0.62</c:v>
                </c:pt>
                <c:pt idx="160">
                  <c:v>0.56999999999999995</c:v>
                </c:pt>
                <c:pt idx="161">
                  <c:v>0.56999999999999995</c:v>
                </c:pt>
                <c:pt idx="162">
                  <c:v>0.56000000000000005</c:v>
                </c:pt>
                <c:pt idx="163">
                  <c:v>0.56000000000000005</c:v>
                </c:pt>
                <c:pt idx="164">
                  <c:v>0.48</c:v>
                </c:pt>
                <c:pt idx="165">
                  <c:v>0.51</c:v>
                </c:pt>
                <c:pt idx="166">
                  <c:v>0.45</c:v>
                </c:pt>
              </c:numCache>
            </c:numRef>
          </c:val>
          <c:smooth val="0"/>
        </c:ser>
        <c:ser>
          <c:idx val="3"/>
          <c:order val="3"/>
          <c:tx>
            <c:strRef>
              <c:f>[課題提出エクセル.xlsx]福島市!$E$1</c:f>
              <c:strCache>
                <c:ptCount val="1"/>
                <c:pt idx="0">
                  <c:v>D:福島自治研修</c:v>
                </c:pt>
              </c:strCache>
            </c:strRef>
          </c:tx>
          <c:marker>
            <c:symbol val="none"/>
          </c:marker>
          <c:cat>
            <c:numRef>
              <c:f>[課題提出エクセル.xlsx]福島市!$A$2:$A$168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[課題提出エクセル.xlsx]福島市!$E$2:$E$168</c:f>
              <c:numCache>
                <c:formatCode>General</c:formatCode>
                <c:ptCount val="167"/>
                <c:pt idx="6">
                  <c:v>2.94</c:v>
                </c:pt>
                <c:pt idx="7">
                  <c:v>2.34</c:v>
                </c:pt>
                <c:pt idx="8">
                  <c:v>2.27</c:v>
                </c:pt>
                <c:pt idx="9">
                  <c:v>1.5</c:v>
                </c:pt>
                <c:pt idx="10">
                  <c:v>1.62</c:v>
                </c:pt>
                <c:pt idx="11">
                  <c:v>1.43</c:v>
                </c:pt>
                <c:pt idx="12">
                  <c:v>1.23</c:v>
                </c:pt>
                <c:pt idx="13">
                  <c:v>1.21</c:v>
                </c:pt>
                <c:pt idx="14">
                  <c:v>0.95</c:v>
                </c:pt>
                <c:pt idx="15">
                  <c:v>0.83</c:v>
                </c:pt>
                <c:pt idx="16">
                  <c:v>0.8</c:v>
                </c:pt>
                <c:pt idx="17">
                  <c:v>0.77</c:v>
                </c:pt>
                <c:pt idx="18">
                  <c:v>0.72</c:v>
                </c:pt>
                <c:pt idx="19">
                  <c:v>0.67</c:v>
                </c:pt>
                <c:pt idx="20">
                  <c:v>0.64</c:v>
                </c:pt>
                <c:pt idx="21">
                  <c:v>0.64</c:v>
                </c:pt>
                <c:pt idx="22">
                  <c:v>0.67</c:v>
                </c:pt>
                <c:pt idx="23">
                  <c:v>0.67</c:v>
                </c:pt>
                <c:pt idx="24">
                  <c:v>0.5</c:v>
                </c:pt>
                <c:pt idx="25">
                  <c:v>0.56999999999999995</c:v>
                </c:pt>
                <c:pt idx="26">
                  <c:v>0.56999999999999995</c:v>
                </c:pt>
                <c:pt idx="27">
                  <c:v>0.68</c:v>
                </c:pt>
                <c:pt idx="28">
                  <c:v>0.59</c:v>
                </c:pt>
                <c:pt idx="29">
                  <c:v>0.48</c:v>
                </c:pt>
                <c:pt idx="30">
                  <c:v>0.44</c:v>
                </c:pt>
                <c:pt idx="31">
                  <c:v>0.5</c:v>
                </c:pt>
                <c:pt idx="32">
                  <c:v>0.49</c:v>
                </c:pt>
                <c:pt idx="33">
                  <c:v>0.48</c:v>
                </c:pt>
                <c:pt idx="34">
                  <c:v>0.53</c:v>
                </c:pt>
                <c:pt idx="35">
                  <c:v>0.44</c:v>
                </c:pt>
                <c:pt idx="36">
                  <c:v>0.46</c:v>
                </c:pt>
                <c:pt idx="37">
                  <c:v>0.44</c:v>
                </c:pt>
                <c:pt idx="38">
                  <c:v>0.59</c:v>
                </c:pt>
                <c:pt idx="39">
                  <c:v>0.46</c:v>
                </c:pt>
                <c:pt idx="40">
                  <c:v>0.46</c:v>
                </c:pt>
                <c:pt idx="41">
                  <c:v>0.47</c:v>
                </c:pt>
                <c:pt idx="42">
                  <c:v>0.43</c:v>
                </c:pt>
                <c:pt idx="43">
                  <c:v>0.4</c:v>
                </c:pt>
                <c:pt idx="44">
                  <c:v>0.49</c:v>
                </c:pt>
                <c:pt idx="45">
                  <c:v>0.45</c:v>
                </c:pt>
                <c:pt idx="46">
                  <c:v>0.44</c:v>
                </c:pt>
                <c:pt idx="47">
                  <c:v>0.37</c:v>
                </c:pt>
                <c:pt idx="48">
                  <c:v>0.45</c:v>
                </c:pt>
                <c:pt idx="49">
                  <c:v>0.4</c:v>
                </c:pt>
                <c:pt idx="50">
                  <c:v>0.48</c:v>
                </c:pt>
                <c:pt idx="51">
                  <c:v>0.51</c:v>
                </c:pt>
                <c:pt idx="52">
                  <c:v>0.45</c:v>
                </c:pt>
                <c:pt idx="53">
                  <c:v>0.45</c:v>
                </c:pt>
                <c:pt idx="54">
                  <c:v>0.46</c:v>
                </c:pt>
                <c:pt idx="55">
                  <c:v>0.43</c:v>
                </c:pt>
                <c:pt idx="56">
                  <c:v>0.39</c:v>
                </c:pt>
                <c:pt idx="57">
                  <c:v>0.43</c:v>
                </c:pt>
                <c:pt idx="58">
                  <c:v>0.37</c:v>
                </c:pt>
                <c:pt idx="59">
                  <c:v>0.35</c:v>
                </c:pt>
                <c:pt idx="60">
                  <c:v>0.41</c:v>
                </c:pt>
                <c:pt idx="61">
                  <c:v>0.44</c:v>
                </c:pt>
                <c:pt idx="62">
                  <c:v>0.41</c:v>
                </c:pt>
                <c:pt idx="63">
                  <c:v>0.38</c:v>
                </c:pt>
                <c:pt idx="64">
                  <c:v>0.42</c:v>
                </c:pt>
                <c:pt idx="65">
                  <c:v>0.39</c:v>
                </c:pt>
                <c:pt idx="66">
                  <c:v>0.42</c:v>
                </c:pt>
                <c:pt idx="67">
                  <c:v>0.41</c:v>
                </c:pt>
                <c:pt idx="68">
                  <c:v>0.45</c:v>
                </c:pt>
                <c:pt idx="69">
                  <c:v>0.48</c:v>
                </c:pt>
                <c:pt idx="70">
                  <c:v>0.38</c:v>
                </c:pt>
                <c:pt idx="71">
                  <c:v>0.43</c:v>
                </c:pt>
                <c:pt idx="72">
                  <c:v>0.36</c:v>
                </c:pt>
                <c:pt idx="73">
                  <c:v>0.43</c:v>
                </c:pt>
                <c:pt idx="74">
                  <c:v>0.42</c:v>
                </c:pt>
                <c:pt idx="75">
                  <c:v>0.45</c:v>
                </c:pt>
                <c:pt idx="76">
                  <c:v>0.47</c:v>
                </c:pt>
                <c:pt idx="77">
                  <c:v>0.39</c:v>
                </c:pt>
                <c:pt idx="78">
                  <c:v>0.47</c:v>
                </c:pt>
                <c:pt idx="79">
                  <c:v>0.38</c:v>
                </c:pt>
                <c:pt idx="80">
                  <c:v>0.5</c:v>
                </c:pt>
                <c:pt idx="81">
                  <c:v>0.41</c:v>
                </c:pt>
                <c:pt idx="82">
                  <c:v>0.4</c:v>
                </c:pt>
                <c:pt idx="83">
                  <c:v>0.38</c:v>
                </c:pt>
                <c:pt idx="84">
                  <c:v>0.41</c:v>
                </c:pt>
                <c:pt idx="85">
                  <c:v>0.44</c:v>
                </c:pt>
                <c:pt idx="86">
                  <c:v>0.44</c:v>
                </c:pt>
                <c:pt idx="87">
                  <c:v>0.39</c:v>
                </c:pt>
                <c:pt idx="88">
                  <c:v>0.39</c:v>
                </c:pt>
                <c:pt idx="89">
                  <c:v>0.36</c:v>
                </c:pt>
                <c:pt idx="90">
                  <c:v>0.39</c:v>
                </c:pt>
                <c:pt idx="91">
                  <c:v>0.37</c:v>
                </c:pt>
                <c:pt idx="92">
                  <c:v>0.41</c:v>
                </c:pt>
                <c:pt idx="93">
                  <c:v>0.41</c:v>
                </c:pt>
                <c:pt idx="94">
                  <c:v>0.42</c:v>
                </c:pt>
                <c:pt idx="95">
                  <c:v>0.42</c:v>
                </c:pt>
                <c:pt idx="96">
                  <c:v>0.43</c:v>
                </c:pt>
                <c:pt idx="97">
                  <c:v>0.39</c:v>
                </c:pt>
                <c:pt idx="98">
                  <c:v>0.4</c:v>
                </c:pt>
                <c:pt idx="99">
                  <c:v>0.39</c:v>
                </c:pt>
                <c:pt idx="100">
                  <c:v>0.42</c:v>
                </c:pt>
                <c:pt idx="101">
                  <c:v>0.36</c:v>
                </c:pt>
                <c:pt idx="102">
                  <c:v>0.35</c:v>
                </c:pt>
                <c:pt idx="103">
                  <c:v>0.36</c:v>
                </c:pt>
                <c:pt idx="104">
                  <c:v>0.38</c:v>
                </c:pt>
                <c:pt idx="105">
                  <c:v>0.37</c:v>
                </c:pt>
                <c:pt idx="106">
                  <c:v>0.4</c:v>
                </c:pt>
                <c:pt idx="107">
                  <c:v>0.4</c:v>
                </c:pt>
                <c:pt idx="108">
                  <c:v>0.4</c:v>
                </c:pt>
                <c:pt idx="109">
                  <c:v>0.4</c:v>
                </c:pt>
                <c:pt idx="110">
                  <c:v>0.38</c:v>
                </c:pt>
                <c:pt idx="111">
                  <c:v>0.39</c:v>
                </c:pt>
                <c:pt idx="112">
                  <c:v>0.4</c:v>
                </c:pt>
                <c:pt idx="113">
                  <c:v>0.41</c:v>
                </c:pt>
                <c:pt idx="114">
                  <c:v>0.36</c:v>
                </c:pt>
                <c:pt idx="115">
                  <c:v>0.36</c:v>
                </c:pt>
                <c:pt idx="116">
                  <c:v>0.36</c:v>
                </c:pt>
                <c:pt idx="117">
                  <c:v>0.37</c:v>
                </c:pt>
                <c:pt idx="118">
                  <c:v>0.4</c:v>
                </c:pt>
                <c:pt idx="119">
                  <c:v>0.39</c:v>
                </c:pt>
                <c:pt idx="120">
                  <c:v>0.41</c:v>
                </c:pt>
                <c:pt idx="121">
                  <c:v>0.39</c:v>
                </c:pt>
                <c:pt idx="122">
                  <c:v>0.39</c:v>
                </c:pt>
                <c:pt idx="123">
                  <c:v>0.39</c:v>
                </c:pt>
                <c:pt idx="124">
                  <c:v>0.39</c:v>
                </c:pt>
                <c:pt idx="125">
                  <c:v>0.4</c:v>
                </c:pt>
                <c:pt idx="126">
                  <c:v>0.39</c:v>
                </c:pt>
                <c:pt idx="127">
                  <c:v>0.41</c:v>
                </c:pt>
                <c:pt idx="128">
                  <c:v>0.36</c:v>
                </c:pt>
                <c:pt idx="129">
                  <c:v>0.36</c:v>
                </c:pt>
                <c:pt idx="130">
                  <c:v>0.36</c:v>
                </c:pt>
                <c:pt idx="131">
                  <c:v>0.35</c:v>
                </c:pt>
                <c:pt idx="132">
                  <c:v>0.35</c:v>
                </c:pt>
                <c:pt idx="133">
                  <c:v>0.39</c:v>
                </c:pt>
                <c:pt idx="134">
                  <c:v>0.4</c:v>
                </c:pt>
                <c:pt idx="135">
                  <c:v>0.39</c:v>
                </c:pt>
                <c:pt idx="136">
                  <c:v>0.39</c:v>
                </c:pt>
                <c:pt idx="137">
                  <c:v>0.39</c:v>
                </c:pt>
                <c:pt idx="138">
                  <c:v>0.4</c:v>
                </c:pt>
                <c:pt idx="139">
                  <c:v>0.38</c:v>
                </c:pt>
                <c:pt idx="140">
                  <c:v>0.39</c:v>
                </c:pt>
                <c:pt idx="141">
                  <c:v>0.35</c:v>
                </c:pt>
                <c:pt idx="142">
                  <c:v>0.28000000000000003</c:v>
                </c:pt>
                <c:pt idx="144">
                  <c:v>0.34</c:v>
                </c:pt>
                <c:pt idx="145">
                  <c:v>0.36</c:v>
                </c:pt>
                <c:pt idx="146">
                  <c:v>0.4</c:v>
                </c:pt>
                <c:pt idx="147">
                  <c:v>0.4</c:v>
                </c:pt>
                <c:pt idx="148">
                  <c:v>0.4</c:v>
                </c:pt>
                <c:pt idx="149">
                  <c:v>0.4</c:v>
                </c:pt>
                <c:pt idx="150">
                  <c:v>0.38</c:v>
                </c:pt>
                <c:pt idx="151">
                  <c:v>0.37</c:v>
                </c:pt>
                <c:pt idx="152">
                  <c:v>0.36</c:v>
                </c:pt>
                <c:pt idx="153">
                  <c:v>0.35</c:v>
                </c:pt>
                <c:pt idx="154">
                  <c:v>0.36</c:v>
                </c:pt>
                <c:pt idx="155">
                  <c:v>0.37</c:v>
                </c:pt>
                <c:pt idx="156">
                  <c:v>0.36</c:v>
                </c:pt>
                <c:pt idx="157">
                  <c:v>0.36</c:v>
                </c:pt>
                <c:pt idx="158">
                  <c:v>0.36</c:v>
                </c:pt>
                <c:pt idx="159">
                  <c:v>0.37</c:v>
                </c:pt>
                <c:pt idx="160">
                  <c:v>0.39</c:v>
                </c:pt>
                <c:pt idx="161">
                  <c:v>0.37</c:v>
                </c:pt>
                <c:pt idx="162">
                  <c:v>0.38</c:v>
                </c:pt>
                <c:pt idx="163">
                  <c:v>0.37</c:v>
                </c:pt>
                <c:pt idx="164">
                  <c:v>0.37</c:v>
                </c:pt>
                <c:pt idx="165">
                  <c:v>0.37</c:v>
                </c:pt>
                <c:pt idx="166">
                  <c:v>0.37</c:v>
                </c:pt>
              </c:numCache>
            </c:numRef>
          </c:val>
          <c:smooth val="0"/>
        </c:ser>
        <c:ser>
          <c:idx val="4"/>
          <c:order val="4"/>
          <c:tx>
            <c:strRef>
              <c:f>[課題提出エクセル.xlsx]福島市!$F$1</c:f>
              <c:strCache>
                <c:ptCount val="1"/>
                <c:pt idx="0">
                  <c:v>E：果樹研究所</c:v>
                </c:pt>
              </c:strCache>
            </c:strRef>
          </c:tx>
          <c:marker>
            <c:symbol val="none"/>
          </c:marker>
          <c:cat>
            <c:numRef>
              <c:f>[課題提出エクセル.xlsx]福島市!$A$2:$A$168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[課題提出エクセル.xlsx]福島市!$F$2:$F$168</c:f>
              <c:numCache>
                <c:formatCode>General</c:formatCode>
                <c:ptCount val="167"/>
                <c:pt idx="6">
                  <c:v>7.3</c:v>
                </c:pt>
                <c:pt idx="7">
                  <c:v>6.52</c:v>
                </c:pt>
                <c:pt idx="8">
                  <c:v>5.41</c:v>
                </c:pt>
                <c:pt idx="9">
                  <c:v>4.4800000000000004</c:v>
                </c:pt>
                <c:pt idx="10">
                  <c:v>4.1500000000000004</c:v>
                </c:pt>
                <c:pt idx="11">
                  <c:v>3.42</c:v>
                </c:pt>
                <c:pt idx="12">
                  <c:v>2.83</c:v>
                </c:pt>
                <c:pt idx="13">
                  <c:v>2.67</c:v>
                </c:pt>
                <c:pt idx="14">
                  <c:v>2.17</c:v>
                </c:pt>
                <c:pt idx="15">
                  <c:v>2.0299999999999998</c:v>
                </c:pt>
                <c:pt idx="16">
                  <c:v>1.94</c:v>
                </c:pt>
                <c:pt idx="17">
                  <c:v>1.73</c:v>
                </c:pt>
                <c:pt idx="18">
                  <c:v>1.6</c:v>
                </c:pt>
                <c:pt idx="19">
                  <c:v>1.57</c:v>
                </c:pt>
                <c:pt idx="20">
                  <c:v>1.52</c:v>
                </c:pt>
                <c:pt idx="21">
                  <c:v>1.41</c:v>
                </c:pt>
                <c:pt idx="22">
                  <c:v>1.5</c:v>
                </c:pt>
                <c:pt idx="23">
                  <c:v>1.25</c:v>
                </c:pt>
                <c:pt idx="24">
                  <c:v>1.19</c:v>
                </c:pt>
                <c:pt idx="25">
                  <c:v>1.31</c:v>
                </c:pt>
                <c:pt idx="26">
                  <c:v>1.46</c:v>
                </c:pt>
                <c:pt idx="27">
                  <c:v>1.2</c:v>
                </c:pt>
                <c:pt idx="28">
                  <c:v>1.19</c:v>
                </c:pt>
                <c:pt idx="29">
                  <c:v>1.2</c:v>
                </c:pt>
                <c:pt idx="30">
                  <c:v>1.1000000000000001</c:v>
                </c:pt>
                <c:pt idx="31">
                  <c:v>1.17</c:v>
                </c:pt>
                <c:pt idx="32">
                  <c:v>1.55</c:v>
                </c:pt>
                <c:pt idx="33">
                  <c:v>1.05</c:v>
                </c:pt>
                <c:pt idx="34">
                  <c:v>1.05</c:v>
                </c:pt>
                <c:pt idx="35">
                  <c:v>1.05</c:v>
                </c:pt>
                <c:pt idx="36">
                  <c:v>1.18</c:v>
                </c:pt>
                <c:pt idx="37">
                  <c:v>1.07</c:v>
                </c:pt>
                <c:pt idx="38">
                  <c:v>1.03</c:v>
                </c:pt>
                <c:pt idx="39">
                  <c:v>1.76</c:v>
                </c:pt>
                <c:pt idx="40">
                  <c:v>1.22</c:v>
                </c:pt>
                <c:pt idx="41">
                  <c:v>0.91</c:v>
                </c:pt>
                <c:pt idx="42">
                  <c:v>1</c:v>
                </c:pt>
                <c:pt idx="43">
                  <c:v>0.96</c:v>
                </c:pt>
                <c:pt idx="44">
                  <c:v>0.85</c:v>
                </c:pt>
                <c:pt idx="45">
                  <c:v>0.94</c:v>
                </c:pt>
                <c:pt idx="46">
                  <c:v>0.91</c:v>
                </c:pt>
                <c:pt idx="47">
                  <c:v>0.95</c:v>
                </c:pt>
                <c:pt idx="48">
                  <c:v>0.85</c:v>
                </c:pt>
                <c:pt idx="49">
                  <c:v>0.97</c:v>
                </c:pt>
                <c:pt idx="50">
                  <c:v>0.84</c:v>
                </c:pt>
                <c:pt idx="51">
                  <c:v>0.94</c:v>
                </c:pt>
                <c:pt idx="52">
                  <c:v>1.01</c:v>
                </c:pt>
                <c:pt idx="53">
                  <c:v>0.86</c:v>
                </c:pt>
                <c:pt idx="54">
                  <c:v>0.87</c:v>
                </c:pt>
                <c:pt idx="55">
                  <c:v>0.87</c:v>
                </c:pt>
                <c:pt idx="56">
                  <c:v>0.79</c:v>
                </c:pt>
                <c:pt idx="57">
                  <c:v>0.85</c:v>
                </c:pt>
                <c:pt idx="58">
                  <c:v>0.9</c:v>
                </c:pt>
                <c:pt idx="59">
                  <c:v>0.85</c:v>
                </c:pt>
                <c:pt idx="60">
                  <c:v>0.82</c:v>
                </c:pt>
                <c:pt idx="61">
                  <c:v>0.81</c:v>
                </c:pt>
                <c:pt idx="62">
                  <c:v>0.84</c:v>
                </c:pt>
                <c:pt idx="63">
                  <c:v>0.82</c:v>
                </c:pt>
                <c:pt idx="64">
                  <c:v>0.74</c:v>
                </c:pt>
                <c:pt idx="65">
                  <c:v>0.77</c:v>
                </c:pt>
                <c:pt idx="66">
                  <c:v>0.8</c:v>
                </c:pt>
                <c:pt idx="67">
                  <c:v>1.45</c:v>
                </c:pt>
                <c:pt idx="68">
                  <c:v>0.79</c:v>
                </c:pt>
                <c:pt idx="69">
                  <c:v>0.78</c:v>
                </c:pt>
                <c:pt idx="70">
                  <c:v>0.83</c:v>
                </c:pt>
                <c:pt idx="71">
                  <c:v>0.82</c:v>
                </c:pt>
                <c:pt idx="72">
                  <c:v>0.78</c:v>
                </c:pt>
                <c:pt idx="73">
                  <c:v>0.78</c:v>
                </c:pt>
                <c:pt idx="74">
                  <c:v>0.79</c:v>
                </c:pt>
                <c:pt idx="75">
                  <c:v>0.81</c:v>
                </c:pt>
                <c:pt idx="76">
                  <c:v>0.77</c:v>
                </c:pt>
                <c:pt idx="77">
                  <c:v>0.78</c:v>
                </c:pt>
                <c:pt idx="78">
                  <c:v>0.79</c:v>
                </c:pt>
                <c:pt idx="79">
                  <c:v>0.79</c:v>
                </c:pt>
                <c:pt idx="80">
                  <c:v>0.67</c:v>
                </c:pt>
                <c:pt idx="81">
                  <c:v>0.76</c:v>
                </c:pt>
                <c:pt idx="82">
                  <c:v>0.8</c:v>
                </c:pt>
                <c:pt idx="83">
                  <c:v>0.74</c:v>
                </c:pt>
                <c:pt idx="84">
                  <c:v>0.72</c:v>
                </c:pt>
                <c:pt idx="85">
                  <c:v>0.74</c:v>
                </c:pt>
                <c:pt idx="86">
                  <c:v>0.73</c:v>
                </c:pt>
                <c:pt idx="87">
                  <c:v>0.78</c:v>
                </c:pt>
                <c:pt idx="88">
                  <c:v>0.76</c:v>
                </c:pt>
                <c:pt idx="89">
                  <c:v>0.76</c:v>
                </c:pt>
                <c:pt idx="90">
                  <c:v>0.79</c:v>
                </c:pt>
                <c:pt idx="91">
                  <c:v>0.77</c:v>
                </c:pt>
                <c:pt idx="92">
                  <c:v>0.75</c:v>
                </c:pt>
                <c:pt idx="93">
                  <c:v>0.74</c:v>
                </c:pt>
                <c:pt idx="94">
                  <c:v>0.77</c:v>
                </c:pt>
                <c:pt idx="95">
                  <c:v>0.76</c:v>
                </c:pt>
                <c:pt idx="96">
                  <c:v>0.75</c:v>
                </c:pt>
                <c:pt idx="97">
                  <c:v>0.71</c:v>
                </c:pt>
                <c:pt idx="98">
                  <c:v>0.74</c:v>
                </c:pt>
                <c:pt idx="99">
                  <c:v>0.69</c:v>
                </c:pt>
                <c:pt idx="100">
                  <c:v>0.71</c:v>
                </c:pt>
                <c:pt idx="101">
                  <c:v>0.75</c:v>
                </c:pt>
                <c:pt idx="102">
                  <c:v>0.74</c:v>
                </c:pt>
                <c:pt idx="103">
                  <c:v>0.71</c:v>
                </c:pt>
                <c:pt idx="104">
                  <c:v>0.7</c:v>
                </c:pt>
                <c:pt idx="105">
                  <c:v>0.73</c:v>
                </c:pt>
                <c:pt idx="106">
                  <c:v>0.69</c:v>
                </c:pt>
                <c:pt idx="107">
                  <c:v>0.69</c:v>
                </c:pt>
                <c:pt idx="108">
                  <c:v>0.7</c:v>
                </c:pt>
                <c:pt idx="109">
                  <c:v>0.71</c:v>
                </c:pt>
                <c:pt idx="110">
                  <c:v>0.64</c:v>
                </c:pt>
                <c:pt idx="111">
                  <c:v>0.67</c:v>
                </c:pt>
                <c:pt idx="112">
                  <c:v>0.71</c:v>
                </c:pt>
                <c:pt idx="113">
                  <c:v>0.66</c:v>
                </c:pt>
                <c:pt idx="114">
                  <c:v>0.68</c:v>
                </c:pt>
                <c:pt idx="115">
                  <c:v>0.7</c:v>
                </c:pt>
                <c:pt idx="116">
                  <c:v>0.68</c:v>
                </c:pt>
                <c:pt idx="117">
                  <c:v>0.7</c:v>
                </c:pt>
                <c:pt idx="118">
                  <c:v>0.68</c:v>
                </c:pt>
                <c:pt idx="119">
                  <c:v>0.68</c:v>
                </c:pt>
                <c:pt idx="120">
                  <c:v>0.68</c:v>
                </c:pt>
                <c:pt idx="121">
                  <c:v>0.66</c:v>
                </c:pt>
                <c:pt idx="122">
                  <c:v>0.67</c:v>
                </c:pt>
                <c:pt idx="123">
                  <c:v>0.66</c:v>
                </c:pt>
                <c:pt idx="124">
                  <c:v>0.66</c:v>
                </c:pt>
                <c:pt idx="125">
                  <c:v>0.67</c:v>
                </c:pt>
                <c:pt idx="126">
                  <c:v>0.64</c:v>
                </c:pt>
                <c:pt idx="127">
                  <c:v>0.64</c:v>
                </c:pt>
                <c:pt idx="128">
                  <c:v>0.67</c:v>
                </c:pt>
                <c:pt idx="129">
                  <c:v>0.68</c:v>
                </c:pt>
                <c:pt idx="130">
                  <c:v>0.68</c:v>
                </c:pt>
                <c:pt idx="131">
                  <c:v>0.68</c:v>
                </c:pt>
                <c:pt idx="132">
                  <c:v>0.67</c:v>
                </c:pt>
                <c:pt idx="133">
                  <c:v>0.68</c:v>
                </c:pt>
                <c:pt idx="134">
                  <c:v>0.65</c:v>
                </c:pt>
                <c:pt idx="135">
                  <c:v>0.66</c:v>
                </c:pt>
                <c:pt idx="136">
                  <c:v>0.68</c:v>
                </c:pt>
                <c:pt idx="137">
                  <c:v>0.64</c:v>
                </c:pt>
                <c:pt idx="138">
                  <c:v>0.64</c:v>
                </c:pt>
                <c:pt idx="139">
                  <c:v>0.64</c:v>
                </c:pt>
                <c:pt idx="140">
                  <c:v>0.62</c:v>
                </c:pt>
                <c:pt idx="141">
                  <c:v>0.64</c:v>
                </c:pt>
                <c:pt idx="142">
                  <c:v>0.5</c:v>
                </c:pt>
                <c:pt idx="144">
                  <c:v>0.62</c:v>
                </c:pt>
                <c:pt idx="145">
                  <c:v>0.68</c:v>
                </c:pt>
                <c:pt idx="146">
                  <c:v>0.69</c:v>
                </c:pt>
                <c:pt idx="147">
                  <c:v>0.67</c:v>
                </c:pt>
                <c:pt idx="148">
                  <c:v>0.65</c:v>
                </c:pt>
                <c:pt idx="149">
                  <c:v>0.66</c:v>
                </c:pt>
                <c:pt idx="150">
                  <c:v>0.63</c:v>
                </c:pt>
                <c:pt idx="151">
                  <c:v>0.64</c:v>
                </c:pt>
                <c:pt idx="152">
                  <c:v>0.64</c:v>
                </c:pt>
                <c:pt idx="153">
                  <c:v>0.64</c:v>
                </c:pt>
                <c:pt idx="154">
                  <c:v>0.64</c:v>
                </c:pt>
                <c:pt idx="155">
                  <c:v>0.67</c:v>
                </c:pt>
                <c:pt idx="156">
                  <c:v>0.66</c:v>
                </c:pt>
                <c:pt idx="157">
                  <c:v>0.67</c:v>
                </c:pt>
                <c:pt idx="158">
                  <c:v>0.65</c:v>
                </c:pt>
                <c:pt idx="159">
                  <c:v>0.66</c:v>
                </c:pt>
                <c:pt idx="160">
                  <c:v>0.68</c:v>
                </c:pt>
                <c:pt idx="161">
                  <c:v>0.67</c:v>
                </c:pt>
                <c:pt idx="162">
                  <c:v>0.66</c:v>
                </c:pt>
                <c:pt idx="163">
                  <c:v>0.66</c:v>
                </c:pt>
                <c:pt idx="164">
                  <c:v>0.64</c:v>
                </c:pt>
                <c:pt idx="165">
                  <c:v>0.62</c:v>
                </c:pt>
                <c:pt idx="166">
                  <c:v>0.62</c:v>
                </c:pt>
              </c:numCache>
            </c:numRef>
          </c:val>
          <c:smooth val="0"/>
        </c:ser>
        <c:ser>
          <c:idx val="5"/>
          <c:order val="5"/>
          <c:tx>
            <c:strRef>
              <c:f>[課題提出エクセル.xlsx]福島市!$G$1</c:f>
              <c:strCache>
                <c:ptCount val="1"/>
                <c:pt idx="0">
                  <c:v>F:福島医大</c:v>
                </c:pt>
              </c:strCache>
            </c:strRef>
          </c:tx>
          <c:marker>
            <c:symbol val="none"/>
          </c:marker>
          <c:cat>
            <c:numRef>
              <c:f>[課題提出エクセル.xlsx]福島市!$A$2:$A$168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[課題提出エクセル.xlsx]福島市!$G$2:$G$168</c:f>
              <c:numCache>
                <c:formatCode>General</c:formatCode>
                <c:ptCount val="167"/>
                <c:pt idx="3">
                  <c:v>0.9</c:v>
                </c:pt>
                <c:pt idx="4">
                  <c:v>3.71</c:v>
                </c:pt>
                <c:pt idx="5">
                  <c:v>6.97</c:v>
                </c:pt>
                <c:pt idx="6">
                  <c:v>4.47</c:v>
                </c:pt>
                <c:pt idx="7">
                  <c:v>4.6399999999999997</c:v>
                </c:pt>
                <c:pt idx="8">
                  <c:v>2.2400000000000002</c:v>
                </c:pt>
                <c:pt idx="9">
                  <c:v>2.0099999999999998</c:v>
                </c:pt>
                <c:pt idx="10">
                  <c:v>1.67</c:v>
                </c:pt>
                <c:pt idx="11">
                  <c:v>1.46</c:v>
                </c:pt>
                <c:pt idx="12">
                  <c:v>1.33</c:v>
                </c:pt>
                <c:pt idx="13">
                  <c:v>1.21</c:v>
                </c:pt>
                <c:pt idx="14">
                  <c:v>1.1200000000000001</c:v>
                </c:pt>
                <c:pt idx="15">
                  <c:v>0.91</c:v>
                </c:pt>
                <c:pt idx="16">
                  <c:v>0.89</c:v>
                </c:pt>
                <c:pt idx="17">
                  <c:v>0.82</c:v>
                </c:pt>
                <c:pt idx="18">
                  <c:v>0.81</c:v>
                </c:pt>
                <c:pt idx="19">
                  <c:v>0.78</c:v>
                </c:pt>
                <c:pt idx="20">
                  <c:v>0.73</c:v>
                </c:pt>
                <c:pt idx="21">
                  <c:v>0.7</c:v>
                </c:pt>
                <c:pt idx="22">
                  <c:v>0.71</c:v>
                </c:pt>
                <c:pt idx="23">
                  <c:v>0.62</c:v>
                </c:pt>
                <c:pt idx="24">
                  <c:v>0.65</c:v>
                </c:pt>
                <c:pt idx="25">
                  <c:v>0.64</c:v>
                </c:pt>
                <c:pt idx="26">
                  <c:v>0.63</c:v>
                </c:pt>
                <c:pt idx="27">
                  <c:v>0.56999999999999995</c:v>
                </c:pt>
                <c:pt idx="28">
                  <c:v>0.59</c:v>
                </c:pt>
                <c:pt idx="29">
                  <c:v>0.6</c:v>
                </c:pt>
                <c:pt idx="30">
                  <c:v>0.56000000000000005</c:v>
                </c:pt>
                <c:pt idx="31">
                  <c:v>0.57999999999999996</c:v>
                </c:pt>
                <c:pt idx="32">
                  <c:v>0.56999999999999995</c:v>
                </c:pt>
                <c:pt idx="33">
                  <c:v>0.54</c:v>
                </c:pt>
                <c:pt idx="34">
                  <c:v>0.65</c:v>
                </c:pt>
                <c:pt idx="35">
                  <c:v>0.53</c:v>
                </c:pt>
                <c:pt idx="36">
                  <c:v>0.55000000000000004</c:v>
                </c:pt>
                <c:pt idx="37">
                  <c:v>0.51</c:v>
                </c:pt>
                <c:pt idx="38">
                  <c:v>0.53</c:v>
                </c:pt>
                <c:pt idx="39">
                  <c:v>0.53</c:v>
                </c:pt>
                <c:pt idx="40">
                  <c:v>0.53</c:v>
                </c:pt>
                <c:pt idx="41">
                  <c:v>0.53</c:v>
                </c:pt>
                <c:pt idx="42">
                  <c:v>0.55000000000000004</c:v>
                </c:pt>
                <c:pt idx="43">
                  <c:v>0.47</c:v>
                </c:pt>
                <c:pt idx="44">
                  <c:v>0.52</c:v>
                </c:pt>
                <c:pt idx="45">
                  <c:v>0.47</c:v>
                </c:pt>
                <c:pt idx="46">
                  <c:v>0.5</c:v>
                </c:pt>
                <c:pt idx="47">
                  <c:v>0.48</c:v>
                </c:pt>
                <c:pt idx="48">
                  <c:v>0.49</c:v>
                </c:pt>
                <c:pt idx="49">
                  <c:v>0.47</c:v>
                </c:pt>
                <c:pt idx="50">
                  <c:v>0.47</c:v>
                </c:pt>
                <c:pt idx="51">
                  <c:v>0.5</c:v>
                </c:pt>
                <c:pt idx="52">
                  <c:v>0.49</c:v>
                </c:pt>
                <c:pt idx="53">
                  <c:v>0.47</c:v>
                </c:pt>
                <c:pt idx="54">
                  <c:v>0.47</c:v>
                </c:pt>
                <c:pt idx="55">
                  <c:v>0.52</c:v>
                </c:pt>
                <c:pt idx="56">
                  <c:v>0.48</c:v>
                </c:pt>
                <c:pt idx="57">
                  <c:v>0.49</c:v>
                </c:pt>
                <c:pt idx="58">
                  <c:v>0.48</c:v>
                </c:pt>
                <c:pt idx="59">
                  <c:v>0.48</c:v>
                </c:pt>
                <c:pt idx="60">
                  <c:v>0.46</c:v>
                </c:pt>
                <c:pt idx="61">
                  <c:v>0.45</c:v>
                </c:pt>
                <c:pt idx="62">
                  <c:v>0.47</c:v>
                </c:pt>
                <c:pt idx="63">
                  <c:v>0.46</c:v>
                </c:pt>
                <c:pt idx="64">
                  <c:v>0.42</c:v>
                </c:pt>
                <c:pt idx="65">
                  <c:v>0.43</c:v>
                </c:pt>
                <c:pt idx="66">
                  <c:v>0.48</c:v>
                </c:pt>
                <c:pt idx="67">
                  <c:v>0.46</c:v>
                </c:pt>
                <c:pt idx="68">
                  <c:v>0.46</c:v>
                </c:pt>
                <c:pt idx="69">
                  <c:v>0.47</c:v>
                </c:pt>
                <c:pt idx="70">
                  <c:v>0.44</c:v>
                </c:pt>
                <c:pt idx="71">
                  <c:v>0.41</c:v>
                </c:pt>
                <c:pt idx="72">
                  <c:v>0.45</c:v>
                </c:pt>
                <c:pt idx="73">
                  <c:v>0.41</c:v>
                </c:pt>
                <c:pt idx="74">
                  <c:v>0.43</c:v>
                </c:pt>
                <c:pt idx="75">
                  <c:v>0.47</c:v>
                </c:pt>
                <c:pt idx="76">
                  <c:v>0.42</c:v>
                </c:pt>
                <c:pt idx="77">
                  <c:v>0.48</c:v>
                </c:pt>
                <c:pt idx="78">
                  <c:v>0.43</c:v>
                </c:pt>
                <c:pt idx="79">
                  <c:v>0.42</c:v>
                </c:pt>
                <c:pt idx="80">
                  <c:v>0.4</c:v>
                </c:pt>
                <c:pt idx="81">
                  <c:v>0.47</c:v>
                </c:pt>
                <c:pt idx="82">
                  <c:v>0.5</c:v>
                </c:pt>
                <c:pt idx="83">
                  <c:v>0.45</c:v>
                </c:pt>
                <c:pt idx="84">
                  <c:v>0.42</c:v>
                </c:pt>
                <c:pt idx="87">
                  <c:v>0.45</c:v>
                </c:pt>
                <c:pt idx="88">
                  <c:v>0.43</c:v>
                </c:pt>
                <c:pt idx="89">
                  <c:v>0.46</c:v>
                </c:pt>
                <c:pt idx="90">
                  <c:v>0.42</c:v>
                </c:pt>
                <c:pt idx="91">
                  <c:v>0.43</c:v>
                </c:pt>
                <c:pt idx="94">
                  <c:v>0.44</c:v>
                </c:pt>
                <c:pt idx="95">
                  <c:v>0.42</c:v>
                </c:pt>
                <c:pt idx="96">
                  <c:v>0.41</c:v>
                </c:pt>
                <c:pt idx="97">
                  <c:v>0.42</c:v>
                </c:pt>
                <c:pt idx="98">
                  <c:v>0.44</c:v>
                </c:pt>
                <c:pt idx="101">
                  <c:v>0.43</c:v>
                </c:pt>
                <c:pt idx="102">
                  <c:v>0.49</c:v>
                </c:pt>
                <c:pt idx="103">
                  <c:v>0.45</c:v>
                </c:pt>
                <c:pt idx="104">
                  <c:v>0.4</c:v>
                </c:pt>
                <c:pt idx="105">
                  <c:v>0.43</c:v>
                </c:pt>
                <c:pt idx="108">
                  <c:v>0.4</c:v>
                </c:pt>
                <c:pt idx="109">
                  <c:v>0.43</c:v>
                </c:pt>
                <c:pt idx="110">
                  <c:v>0.4</c:v>
                </c:pt>
                <c:pt idx="111">
                  <c:v>0.38</c:v>
                </c:pt>
                <c:pt idx="112">
                  <c:v>0.41</c:v>
                </c:pt>
                <c:pt idx="115">
                  <c:v>0.42</c:v>
                </c:pt>
                <c:pt idx="116">
                  <c:v>0.43</c:v>
                </c:pt>
                <c:pt idx="117">
                  <c:v>0.38</c:v>
                </c:pt>
                <c:pt idx="118">
                  <c:v>0.41</c:v>
                </c:pt>
                <c:pt idx="119">
                  <c:v>0.4</c:v>
                </c:pt>
                <c:pt idx="122">
                  <c:v>0.41</c:v>
                </c:pt>
                <c:pt idx="123">
                  <c:v>0.44</c:v>
                </c:pt>
                <c:pt idx="124">
                  <c:v>0.39</c:v>
                </c:pt>
                <c:pt idx="125">
                  <c:v>0.39</c:v>
                </c:pt>
                <c:pt idx="126">
                  <c:v>0.41</c:v>
                </c:pt>
                <c:pt idx="130">
                  <c:v>0.4</c:v>
                </c:pt>
                <c:pt idx="131">
                  <c:v>0.4</c:v>
                </c:pt>
                <c:pt idx="132">
                  <c:v>0.36</c:v>
                </c:pt>
                <c:pt idx="133">
                  <c:v>0.42</c:v>
                </c:pt>
                <c:pt idx="136">
                  <c:v>0.38</c:v>
                </c:pt>
                <c:pt idx="137">
                  <c:v>0.41</c:v>
                </c:pt>
                <c:pt idx="138">
                  <c:v>0.39</c:v>
                </c:pt>
                <c:pt idx="139">
                  <c:v>0.35</c:v>
                </c:pt>
                <c:pt idx="140">
                  <c:v>0.36</c:v>
                </c:pt>
                <c:pt idx="143">
                  <c:v>0.35</c:v>
                </c:pt>
                <c:pt idx="144">
                  <c:v>0.38</c:v>
                </c:pt>
                <c:pt idx="145">
                  <c:v>0.37</c:v>
                </c:pt>
                <c:pt idx="146">
                  <c:v>0.34</c:v>
                </c:pt>
                <c:pt idx="147">
                  <c:v>0.37</c:v>
                </c:pt>
                <c:pt idx="150">
                  <c:v>0.38</c:v>
                </c:pt>
                <c:pt idx="151">
                  <c:v>0.35</c:v>
                </c:pt>
                <c:pt idx="152">
                  <c:v>0.38</c:v>
                </c:pt>
                <c:pt idx="153">
                  <c:v>0.39</c:v>
                </c:pt>
                <c:pt idx="154">
                  <c:v>0.42</c:v>
                </c:pt>
                <c:pt idx="157">
                  <c:v>0.35</c:v>
                </c:pt>
                <c:pt idx="158">
                  <c:v>0.4</c:v>
                </c:pt>
                <c:pt idx="159">
                  <c:v>0.37</c:v>
                </c:pt>
                <c:pt idx="160">
                  <c:v>0.41</c:v>
                </c:pt>
                <c:pt idx="161">
                  <c:v>0.36</c:v>
                </c:pt>
                <c:pt idx="164">
                  <c:v>0.37</c:v>
                </c:pt>
              </c:numCache>
            </c:numRef>
          </c:val>
          <c:smooth val="0"/>
        </c:ser>
        <c:ser>
          <c:idx val="6"/>
          <c:order val="6"/>
          <c:tx>
            <c:strRef>
              <c:f>[課題提出エクセル.xlsx]福島市!$H$1</c:f>
              <c:strCache>
                <c:ptCount val="1"/>
                <c:pt idx="0">
                  <c:v>19 紅葉山</c:v>
                </c:pt>
              </c:strCache>
            </c:strRef>
          </c:tx>
          <c:marker>
            <c:symbol val="none"/>
          </c:marker>
          <c:cat>
            <c:numRef>
              <c:f>[課題提出エクセル.xlsx]福島市!$A$2:$A$168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[課題提出エクセル.xlsx]福島市!$H$2:$H$168</c:f>
              <c:numCache>
                <c:formatCode>General</c:formatCode>
                <c:ptCount val="167"/>
                <c:pt idx="0">
                  <c:v>3.2800000000000003E-2</c:v>
                </c:pt>
                <c:pt idx="1">
                  <c:v>3.2000000000000001E-2</c:v>
                </c:pt>
                <c:pt idx="2">
                  <c:v>3.2800000000000003E-2</c:v>
                </c:pt>
                <c:pt idx="3">
                  <c:v>3.3600000000000005E-2</c:v>
                </c:pt>
                <c:pt idx="4">
                  <c:v>3.7176</c:v>
                </c:pt>
                <c:pt idx="5">
                  <c:v>11.788</c:v>
                </c:pt>
                <c:pt idx="6">
                  <c:v>9.877600000000001</c:v>
                </c:pt>
                <c:pt idx="7">
                  <c:v>8.4527999999999999</c:v>
                </c:pt>
                <c:pt idx="8">
                  <c:v>7.3216000000000001</c:v>
                </c:pt>
                <c:pt idx="9">
                  <c:v>6.3664000000000005</c:v>
                </c:pt>
                <c:pt idx="10">
                  <c:v>5.5752000000000006</c:v>
                </c:pt>
                <c:pt idx="11">
                  <c:v>4.8912000000000004</c:v>
                </c:pt>
                <c:pt idx="12">
                  <c:v>4.3104000000000005</c:v>
                </c:pt>
                <c:pt idx="13">
                  <c:v>3.8968000000000003</c:v>
                </c:pt>
                <c:pt idx="14">
                  <c:v>3.4848000000000003</c:v>
                </c:pt>
                <c:pt idx="15">
                  <c:v>3.0992000000000002</c:v>
                </c:pt>
                <c:pt idx="16">
                  <c:v>2.8992</c:v>
                </c:pt>
                <c:pt idx="17">
                  <c:v>2.6960000000000002</c:v>
                </c:pt>
                <c:pt idx="18">
                  <c:v>2.5096000000000003</c:v>
                </c:pt>
                <c:pt idx="19">
                  <c:v>2.3560000000000003</c:v>
                </c:pt>
                <c:pt idx="20">
                  <c:v>2.2216</c:v>
                </c:pt>
                <c:pt idx="21">
                  <c:v>2.1135999999999999</c:v>
                </c:pt>
                <c:pt idx="22">
                  <c:v>2.0167999999999999</c:v>
                </c:pt>
                <c:pt idx="23">
                  <c:v>1.9336</c:v>
                </c:pt>
                <c:pt idx="24">
                  <c:v>1.8616000000000001</c:v>
                </c:pt>
                <c:pt idx="25">
                  <c:v>1.8016000000000001</c:v>
                </c:pt>
                <c:pt idx="26">
                  <c:v>1.748</c:v>
                </c:pt>
                <c:pt idx="27">
                  <c:v>1.7008000000000001</c:v>
                </c:pt>
                <c:pt idx="28">
                  <c:v>1.6576000000000002</c:v>
                </c:pt>
                <c:pt idx="29">
                  <c:v>1.5936000000000001</c:v>
                </c:pt>
                <c:pt idx="30">
                  <c:v>1.5616000000000001</c:v>
                </c:pt>
                <c:pt idx="31">
                  <c:v>1.5336000000000001</c:v>
                </c:pt>
                <c:pt idx="32">
                  <c:v>1.5064</c:v>
                </c:pt>
                <c:pt idx="33">
                  <c:v>1.4896</c:v>
                </c:pt>
                <c:pt idx="34">
                  <c:v>1.4648000000000001</c:v>
                </c:pt>
                <c:pt idx="35">
                  <c:v>1.4464000000000001</c:v>
                </c:pt>
                <c:pt idx="36">
                  <c:v>1.4336</c:v>
                </c:pt>
                <c:pt idx="37">
                  <c:v>1.4168000000000001</c:v>
                </c:pt>
                <c:pt idx="38">
                  <c:v>1.4016</c:v>
                </c:pt>
                <c:pt idx="39">
                  <c:v>1.3624000000000001</c:v>
                </c:pt>
                <c:pt idx="40">
                  <c:v>1.3448</c:v>
                </c:pt>
                <c:pt idx="41">
                  <c:v>1.3416000000000001</c:v>
                </c:pt>
                <c:pt idx="42">
                  <c:v>1.3312000000000002</c:v>
                </c:pt>
                <c:pt idx="43">
                  <c:v>1.3016000000000001</c:v>
                </c:pt>
                <c:pt idx="44">
                  <c:v>1.2544</c:v>
                </c:pt>
                <c:pt idx="45">
                  <c:v>1.2704</c:v>
                </c:pt>
                <c:pt idx="46">
                  <c:v>1.2728000000000002</c:v>
                </c:pt>
                <c:pt idx="47">
                  <c:v>1.2672000000000001</c:v>
                </c:pt>
                <c:pt idx="48">
                  <c:v>1.2423999999999999</c:v>
                </c:pt>
                <c:pt idx="49">
                  <c:v>1.2432000000000001</c:v>
                </c:pt>
                <c:pt idx="50">
                  <c:v>1.2448000000000001</c:v>
                </c:pt>
                <c:pt idx="51">
                  <c:v>1.2432000000000001</c:v>
                </c:pt>
                <c:pt idx="52">
                  <c:v>1.2384000000000002</c:v>
                </c:pt>
                <c:pt idx="53">
                  <c:v>1.2336</c:v>
                </c:pt>
                <c:pt idx="54">
                  <c:v>1.2296</c:v>
                </c:pt>
                <c:pt idx="55">
                  <c:v>1.2256</c:v>
                </c:pt>
                <c:pt idx="56">
                  <c:v>1.2216</c:v>
                </c:pt>
                <c:pt idx="57">
                  <c:v>1.2192000000000001</c:v>
                </c:pt>
                <c:pt idx="58">
                  <c:v>1.2112000000000001</c:v>
                </c:pt>
                <c:pt idx="59">
                  <c:v>1.2064000000000001</c:v>
                </c:pt>
                <c:pt idx="60">
                  <c:v>1.1952</c:v>
                </c:pt>
                <c:pt idx="61">
                  <c:v>1.1904000000000001</c:v>
                </c:pt>
                <c:pt idx="62">
                  <c:v>1.1744000000000001</c:v>
                </c:pt>
                <c:pt idx="63">
                  <c:v>1.1552</c:v>
                </c:pt>
                <c:pt idx="64">
                  <c:v>1.1744000000000001</c:v>
                </c:pt>
                <c:pt idx="65">
                  <c:v>1.1696</c:v>
                </c:pt>
                <c:pt idx="66">
                  <c:v>1.1720000000000002</c:v>
                </c:pt>
                <c:pt idx="67">
                  <c:v>1.1720000000000002</c:v>
                </c:pt>
                <c:pt idx="68">
                  <c:v>1.1688000000000001</c:v>
                </c:pt>
                <c:pt idx="69">
                  <c:v>1.1624000000000001</c:v>
                </c:pt>
                <c:pt idx="70">
                  <c:v>1.1584000000000001</c:v>
                </c:pt>
                <c:pt idx="71">
                  <c:v>1.1560000000000001</c:v>
                </c:pt>
                <c:pt idx="72">
                  <c:v>1.1624000000000001</c:v>
                </c:pt>
                <c:pt idx="73">
                  <c:v>1.1600000000000001</c:v>
                </c:pt>
                <c:pt idx="74">
                  <c:v>1.1584000000000001</c:v>
                </c:pt>
                <c:pt idx="75">
                  <c:v>1.1504000000000001</c:v>
                </c:pt>
                <c:pt idx="76">
                  <c:v>1.1544000000000001</c:v>
                </c:pt>
                <c:pt idx="77">
                  <c:v>1.1528</c:v>
                </c:pt>
                <c:pt idx="78">
                  <c:v>1.1496</c:v>
                </c:pt>
                <c:pt idx="79">
                  <c:v>1.1232</c:v>
                </c:pt>
                <c:pt idx="80">
                  <c:v>1.0824</c:v>
                </c:pt>
                <c:pt idx="81">
                  <c:v>1.1104000000000001</c:v>
                </c:pt>
                <c:pt idx="82">
                  <c:v>1.1248</c:v>
                </c:pt>
                <c:pt idx="83">
                  <c:v>1.1248</c:v>
                </c:pt>
                <c:pt idx="84">
                  <c:v>1.1160000000000001</c:v>
                </c:pt>
                <c:pt idx="85">
                  <c:v>1.1168</c:v>
                </c:pt>
                <c:pt idx="86">
                  <c:v>1.1192</c:v>
                </c:pt>
                <c:pt idx="87">
                  <c:v>1.1128</c:v>
                </c:pt>
                <c:pt idx="88">
                  <c:v>1.1120000000000001</c:v>
                </c:pt>
                <c:pt idx="89">
                  <c:v>1.1128</c:v>
                </c:pt>
                <c:pt idx="90">
                  <c:v>1.1136000000000001</c:v>
                </c:pt>
                <c:pt idx="91">
                  <c:v>1.1096000000000001</c:v>
                </c:pt>
                <c:pt idx="92">
                  <c:v>1.1072</c:v>
                </c:pt>
                <c:pt idx="93">
                  <c:v>1.1032</c:v>
                </c:pt>
                <c:pt idx="94">
                  <c:v>1.1024</c:v>
                </c:pt>
                <c:pt idx="95">
                  <c:v>1.1064000000000001</c:v>
                </c:pt>
                <c:pt idx="96">
                  <c:v>1.1064000000000001</c:v>
                </c:pt>
                <c:pt idx="97">
                  <c:v>1.1080000000000001</c:v>
                </c:pt>
                <c:pt idx="98">
                  <c:v>1.1088</c:v>
                </c:pt>
                <c:pt idx="99">
                  <c:v>1.1048</c:v>
                </c:pt>
                <c:pt idx="100">
                  <c:v>1.0992</c:v>
                </c:pt>
                <c:pt idx="101">
                  <c:v>1.0944</c:v>
                </c:pt>
                <c:pt idx="102">
                  <c:v>1.0911999999999999</c:v>
                </c:pt>
                <c:pt idx="103">
                  <c:v>1.0856000000000001</c:v>
                </c:pt>
                <c:pt idx="104">
                  <c:v>1.0760000000000001</c:v>
                </c:pt>
                <c:pt idx="105">
                  <c:v>1.0688</c:v>
                </c:pt>
                <c:pt idx="106">
                  <c:v>1.0816000000000001</c:v>
                </c:pt>
                <c:pt idx="107">
                  <c:v>1.0672000000000001</c:v>
                </c:pt>
                <c:pt idx="108">
                  <c:v>1.0504</c:v>
                </c:pt>
                <c:pt idx="109">
                  <c:v>1.052</c:v>
                </c:pt>
                <c:pt idx="110">
                  <c:v>1.0496000000000001</c:v>
                </c:pt>
                <c:pt idx="111">
                  <c:v>1.0576000000000001</c:v>
                </c:pt>
              </c:numCache>
            </c:numRef>
          </c:val>
          <c:smooth val="0"/>
        </c:ser>
        <c:ser>
          <c:idx val="7"/>
          <c:order val="7"/>
          <c:tx>
            <c:strRef>
              <c:f>[課題提出エクセル.xlsx]福島市!$I$1</c:f>
              <c:strCache>
                <c:ptCount val="1"/>
                <c:pt idx="0">
                  <c:v>基準</c:v>
                </c:pt>
              </c:strCache>
            </c:strRef>
          </c:tx>
          <c:spPr>
            <a:ln w="117475">
              <a:solidFill>
                <a:srgbClr val="FF3399"/>
              </a:solidFill>
            </a:ln>
          </c:spPr>
          <c:marker>
            <c:symbol val="none"/>
          </c:marker>
          <c:cat>
            <c:numRef>
              <c:f>[課題提出エクセル.xlsx]福島市!$A$2:$A$168</c:f>
              <c:numCache>
                <c:formatCode>m"月"d"日";@</c:formatCode>
                <c:ptCount val="167"/>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pt idx="113">
                  <c:v>41457</c:v>
                </c:pt>
                <c:pt idx="114">
                  <c:v>41458</c:v>
                </c:pt>
                <c:pt idx="115">
                  <c:v>41459</c:v>
                </c:pt>
                <c:pt idx="116">
                  <c:v>41460</c:v>
                </c:pt>
                <c:pt idx="117">
                  <c:v>41461</c:v>
                </c:pt>
                <c:pt idx="118">
                  <c:v>41462</c:v>
                </c:pt>
                <c:pt idx="119">
                  <c:v>41463</c:v>
                </c:pt>
                <c:pt idx="120">
                  <c:v>41464</c:v>
                </c:pt>
                <c:pt idx="121">
                  <c:v>41465</c:v>
                </c:pt>
                <c:pt idx="122">
                  <c:v>41466</c:v>
                </c:pt>
                <c:pt idx="123">
                  <c:v>41467</c:v>
                </c:pt>
                <c:pt idx="124">
                  <c:v>41468</c:v>
                </c:pt>
                <c:pt idx="125">
                  <c:v>41469</c:v>
                </c:pt>
                <c:pt idx="126">
                  <c:v>41470</c:v>
                </c:pt>
                <c:pt idx="127">
                  <c:v>41471</c:v>
                </c:pt>
                <c:pt idx="128">
                  <c:v>41472</c:v>
                </c:pt>
                <c:pt idx="129">
                  <c:v>41473</c:v>
                </c:pt>
                <c:pt idx="130">
                  <c:v>41474</c:v>
                </c:pt>
                <c:pt idx="131">
                  <c:v>41475</c:v>
                </c:pt>
                <c:pt idx="132">
                  <c:v>41476</c:v>
                </c:pt>
                <c:pt idx="133">
                  <c:v>41477</c:v>
                </c:pt>
                <c:pt idx="134">
                  <c:v>41478</c:v>
                </c:pt>
                <c:pt idx="135">
                  <c:v>41479</c:v>
                </c:pt>
                <c:pt idx="136">
                  <c:v>41480</c:v>
                </c:pt>
                <c:pt idx="137">
                  <c:v>41481</c:v>
                </c:pt>
                <c:pt idx="138">
                  <c:v>41482</c:v>
                </c:pt>
                <c:pt idx="139">
                  <c:v>41483</c:v>
                </c:pt>
                <c:pt idx="140">
                  <c:v>41484</c:v>
                </c:pt>
                <c:pt idx="141">
                  <c:v>41485</c:v>
                </c:pt>
                <c:pt idx="142">
                  <c:v>41486</c:v>
                </c:pt>
                <c:pt idx="143">
                  <c:v>41487</c:v>
                </c:pt>
                <c:pt idx="144">
                  <c:v>41488</c:v>
                </c:pt>
                <c:pt idx="145">
                  <c:v>41489</c:v>
                </c:pt>
                <c:pt idx="146">
                  <c:v>41490</c:v>
                </c:pt>
                <c:pt idx="147">
                  <c:v>41491</c:v>
                </c:pt>
                <c:pt idx="148">
                  <c:v>41492</c:v>
                </c:pt>
                <c:pt idx="149">
                  <c:v>41493</c:v>
                </c:pt>
                <c:pt idx="150">
                  <c:v>41494</c:v>
                </c:pt>
                <c:pt idx="151">
                  <c:v>41495</c:v>
                </c:pt>
                <c:pt idx="152">
                  <c:v>41496</c:v>
                </c:pt>
                <c:pt idx="153">
                  <c:v>41497</c:v>
                </c:pt>
                <c:pt idx="154">
                  <c:v>41498</c:v>
                </c:pt>
                <c:pt idx="155">
                  <c:v>41499</c:v>
                </c:pt>
                <c:pt idx="156">
                  <c:v>41500</c:v>
                </c:pt>
                <c:pt idx="157">
                  <c:v>41501</c:v>
                </c:pt>
                <c:pt idx="158">
                  <c:v>41502</c:v>
                </c:pt>
                <c:pt idx="159">
                  <c:v>41503</c:v>
                </c:pt>
                <c:pt idx="160">
                  <c:v>41504</c:v>
                </c:pt>
                <c:pt idx="161">
                  <c:v>41505</c:v>
                </c:pt>
                <c:pt idx="162">
                  <c:v>41506</c:v>
                </c:pt>
                <c:pt idx="163">
                  <c:v>41507</c:v>
                </c:pt>
                <c:pt idx="164">
                  <c:v>41508</c:v>
                </c:pt>
                <c:pt idx="165">
                  <c:v>41509</c:v>
                </c:pt>
                <c:pt idx="166">
                  <c:v>41510</c:v>
                </c:pt>
              </c:numCache>
            </c:numRef>
          </c:cat>
          <c:val>
            <c:numRef>
              <c:f>[課題提出エクセル.xlsx]福島市!$I$2:$I$168</c:f>
              <c:numCache>
                <c:formatCode>General</c:formatCode>
                <c:ptCount val="167"/>
                <c:pt idx="0">
                  <c:v>0.23</c:v>
                </c:pt>
                <c:pt idx="1">
                  <c:v>0.23</c:v>
                </c:pt>
                <c:pt idx="2">
                  <c:v>0.23</c:v>
                </c:pt>
                <c:pt idx="3">
                  <c:v>0.23</c:v>
                </c:pt>
                <c:pt idx="4">
                  <c:v>0.23</c:v>
                </c:pt>
                <c:pt idx="5">
                  <c:v>0.23</c:v>
                </c:pt>
                <c:pt idx="6">
                  <c:v>0.23</c:v>
                </c:pt>
                <c:pt idx="7">
                  <c:v>0.23</c:v>
                </c:pt>
                <c:pt idx="8">
                  <c:v>0.23</c:v>
                </c:pt>
                <c:pt idx="9">
                  <c:v>0.23</c:v>
                </c:pt>
                <c:pt idx="10">
                  <c:v>0.23</c:v>
                </c:pt>
                <c:pt idx="11">
                  <c:v>0.23</c:v>
                </c:pt>
                <c:pt idx="12">
                  <c:v>0.23</c:v>
                </c:pt>
                <c:pt idx="13">
                  <c:v>0.23</c:v>
                </c:pt>
                <c:pt idx="14">
                  <c:v>0.23</c:v>
                </c:pt>
                <c:pt idx="15">
                  <c:v>0.23</c:v>
                </c:pt>
                <c:pt idx="16">
                  <c:v>0.23</c:v>
                </c:pt>
                <c:pt idx="17">
                  <c:v>0.23</c:v>
                </c:pt>
                <c:pt idx="18">
                  <c:v>0.23</c:v>
                </c:pt>
                <c:pt idx="19">
                  <c:v>0.23</c:v>
                </c:pt>
                <c:pt idx="20">
                  <c:v>0.23</c:v>
                </c:pt>
                <c:pt idx="21">
                  <c:v>0.23</c:v>
                </c:pt>
                <c:pt idx="22">
                  <c:v>0.23</c:v>
                </c:pt>
                <c:pt idx="23">
                  <c:v>0.23</c:v>
                </c:pt>
                <c:pt idx="24">
                  <c:v>0.23</c:v>
                </c:pt>
                <c:pt idx="25">
                  <c:v>0.23</c:v>
                </c:pt>
                <c:pt idx="26">
                  <c:v>0.23</c:v>
                </c:pt>
                <c:pt idx="27">
                  <c:v>0.23</c:v>
                </c:pt>
                <c:pt idx="28">
                  <c:v>0.23</c:v>
                </c:pt>
                <c:pt idx="29">
                  <c:v>0.23</c:v>
                </c:pt>
                <c:pt idx="30">
                  <c:v>0.23</c:v>
                </c:pt>
                <c:pt idx="31">
                  <c:v>0.23</c:v>
                </c:pt>
                <c:pt idx="32">
                  <c:v>0.23</c:v>
                </c:pt>
                <c:pt idx="33">
                  <c:v>0.23</c:v>
                </c:pt>
                <c:pt idx="34">
                  <c:v>0.23</c:v>
                </c:pt>
                <c:pt idx="35">
                  <c:v>0.23</c:v>
                </c:pt>
                <c:pt idx="36">
                  <c:v>0.23</c:v>
                </c:pt>
                <c:pt idx="37">
                  <c:v>0.23</c:v>
                </c:pt>
                <c:pt idx="38">
                  <c:v>0.23</c:v>
                </c:pt>
                <c:pt idx="39">
                  <c:v>0.23</c:v>
                </c:pt>
                <c:pt idx="40">
                  <c:v>0.23</c:v>
                </c:pt>
                <c:pt idx="41">
                  <c:v>0.23</c:v>
                </c:pt>
                <c:pt idx="42">
                  <c:v>0.23</c:v>
                </c:pt>
                <c:pt idx="43">
                  <c:v>0.23</c:v>
                </c:pt>
                <c:pt idx="44">
                  <c:v>0.23</c:v>
                </c:pt>
                <c:pt idx="45">
                  <c:v>0.23</c:v>
                </c:pt>
                <c:pt idx="46">
                  <c:v>0.23</c:v>
                </c:pt>
                <c:pt idx="47">
                  <c:v>0.23</c:v>
                </c:pt>
                <c:pt idx="48">
                  <c:v>0.23</c:v>
                </c:pt>
                <c:pt idx="49">
                  <c:v>0.23</c:v>
                </c:pt>
                <c:pt idx="50">
                  <c:v>0.23</c:v>
                </c:pt>
                <c:pt idx="51">
                  <c:v>0.23</c:v>
                </c:pt>
                <c:pt idx="52">
                  <c:v>0.23</c:v>
                </c:pt>
                <c:pt idx="53">
                  <c:v>0.23</c:v>
                </c:pt>
                <c:pt idx="54">
                  <c:v>0.23</c:v>
                </c:pt>
                <c:pt idx="55">
                  <c:v>0.23</c:v>
                </c:pt>
                <c:pt idx="56">
                  <c:v>0.23</c:v>
                </c:pt>
                <c:pt idx="57">
                  <c:v>0.23</c:v>
                </c:pt>
                <c:pt idx="58">
                  <c:v>0.23</c:v>
                </c:pt>
                <c:pt idx="59">
                  <c:v>0.23</c:v>
                </c:pt>
                <c:pt idx="60">
                  <c:v>0.23</c:v>
                </c:pt>
                <c:pt idx="61">
                  <c:v>0.23</c:v>
                </c:pt>
                <c:pt idx="62">
                  <c:v>0.23</c:v>
                </c:pt>
                <c:pt idx="63">
                  <c:v>0.23</c:v>
                </c:pt>
                <c:pt idx="64">
                  <c:v>0.23</c:v>
                </c:pt>
                <c:pt idx="65">
                  <c:v>0.23</c:v>
                </c:pt>
                <c:pt idx="66">
                  <c:v>0.23</c:v>
                </c:pt>
                <c:pt idx="67">
                  <c:v>0.23</c:v>
                </c:pt>
                <c:pt idx="68">
                  <c:v>0.23</c:v>
                </c:pt>
                <c:pt idx="69">
                  <c:v>0.23</c:v>
                </c:pt>
                <c:pt idx="70">
                  <c:v>0.23</c:v>
                </c:pt>
                <c:pt idx="71">
                  <c:v>0.23</c:v>
                </c:pt>
                <c:pt idx="72">
                  <c:v>0.23</c:v>
                </c:pt>
                <c:pt idx="73">
                  <c:v>0.23</c:v>
                </c:pt>
                <c:pt idx="74">
                  <c:v>0.23</c:v>
                </c:pt>
                <c:pt idx="75">
                  <c:v>0.23</c:v>
                </c:pt>
                <c:pt idx="76">
                  <c:v>0.23</c:v>
                </c:pt>
                <c:pt idx="77">
                  <c:v>0.23</c:v>
                </c:pt>
                <c:pt idx="78">
                  <c:v>0.23</c:v>
                </c:pt>
                <c:pt idx="79">
                  <c:v>0.23</c:v>
                </c:pt>
                <c:pt idx="80">
                  <c:v>0.23</c:v>
                </c:pt>
                <c:pt idx="81">
                  <c:v>0.23</c:v>
                </c:pt>
                <c:pt idx="82">
                  <c:v>0.23</c:v>
                </c:pt>
                <c:pt idx="83">
                  <c:v>0.23</c:v>
                </c:pt>
                <c:pt idx="84">
                  <c:v>0.23</c:v>
                </c:pt>
                <c:pt idx="85">
                  <c:v>0.23</c:v>
                </c:pt>
                <c:pt idx="86">
                  <c:v>0.23</c:v>
                </c:pt>
                <c:pt idx="87">
                  <c:v>0.23</c:v>
                </c:pt>
                <c:pt idx="88">
                  <c:v>0.23</c:v>
                </c:pt>
                <c:pt idx="89">
                  <c:v>0.23</c:v>
                </c:pt>
                <c:pt idx="90">
                  <c:v>0.23</c:v>
                </c:pt>
                <c:pt idx="91">
                  <c:v>0.23</c:v>
                </c:pt>
                <c:pt idx="92">
                  <c:v>0.23</c:v>
                </c:pt>
                <c:pt idx="93">
                  <c:v>0.23</c:v>
                </c:pt>
                <c:pt idx="94">
                  <c:v>0.23</c:v>
                </c:pt>
                <c:pt idx="95">
                  <c:v>0.23</c:v>
                </c:pt>
                <c:pt idx="96">
                  <c:v>0.23</c:v>
                </c:pt>
                <c:pt idx="97">
                  <c:v>0.23</c:v>
                </c:pt>
                <c:pt idx="98">
                  <c:v>0.23</c:v>
                </c:pt>
                <c:pt idx="99">
                  <c:v>0.23</c:v>
                </c:pt>
                <c:pt idx="100">
                  <c:v>0.23</c:v>
                </c:pt>
                <c:pt idx="101">
                  <c:v>0.23</c:v>
                </c:pt>
                <c:pt idx="102">
                  <c:v>0.23</c:v>
                </c:pt>
                <c:pt idx="103">
                  <c:v>0.23</c:v>
                </c:pt>
                <c:pt idx="104">
                  <c:v>0.23</c:v>
                </c:pt>
                <c:pt idx="105">
                  <c:v>0.23</c:v>
                </c:pt>
                <c:pt idx="106">
                  <c:v>0.23</c:v>
                </c:pt>
                <c:pt idx="107">
                  <c:v>0.23</c:v>
                </c:pt>
                <c:pt idx="108">
                  <c:v>0.23</c:v>
                </c:pt>
                <c:pt idx="109">
                  <c:v>0.23</c:v>
                </c:pt>
                <c:pt idx="110">
                  <c:v>0.23</c:v>
                </c:pt>
                <c:pt idx="111">
                  <c:v>0.23</c:v>
                </c:pt>
                <c:pt idx="112">
                  <c:v>0.23</c:v>
                </c:pt>
                <c:pt idx="113">
                  <c:v>0.23</c:v>
                </c:pt>
                <c:pt idx="114">
                  <c:v>0.23</c:v>
                </c:pt>
                <c:pt idx="115">
                  <c:v>0.23</c:v>
                </c:pt>
                <c:pt idx="116">
                  <c:v>0.23</c:v>
                </c:pt>
                <c:pt idx="117">
                  <c:v>0.23</c:v>
                </c:pt>
                <c:pt idx="118">
                  <c:v>0.23</c:v>
                </c:pt>
                <c:pt idx="119">
                  <c:v>0.23</c:v>
                </c:pt>
                <c:pt idx="120">
                  <c:v>0.23</c:v>
                </c:pt>
                <c:pt idx="121">
                  <c:v>0.23</c:v>
                </c:pt>
                <c:pt idx="122">
                  <c:v>0.23</c:v>
                </c:pt>
                <c:pt idx="123">
                  <c:v>0.23</c:v>
                </c:pt>
                <c:pt idx="124">
                  <c:v>0.23</c:v>
                </c:pt>
                <c:pt idx="125">
                  <c:v>0.23</c:v>
                </c:pt>
                <c:pt idx="126">
                  <c:v>0.23</c:v>
                </c:pt>
                <c:pt idx="127">
                  <c:v>0.23</c:v>
                </c:pt>
                <c:pt idx="128">
                  <c:v>0.23</c:v>
                </c:pt>
                <c:pt idx="129">
                  <c:v>0.23</c:v>
                </c:pt>
                <c:pt idx="130">
                  <c:v>0.23</c:v>
                </c:pt>
                <c:pt idx="131">
                  <c:v>0.23</c:v>
                </c:pt>
                <c:pt idx="132">
                  <c:v>0.23</c:v>
                </c:pt>
                <c:pt idx="133">
                  <c:v>0.23</c:v>
                </c:pt>
                <c:pt idx="134">
                  <c:v>0.23</c:v>
                </c:pt>
                <c:pt idx="135">
                  <c:v>0.23</c:v>
                </c:pt>
                <c:pt idx="136">
                  <c:v>0.23</c:v>
                </c:pt>
                <c:pt idx="137">
                  <c:v>0.23</c:v>
                </c:pt>
                <c:pt idx="138">
                  <c:v>0.23</c:v>
                </c:pt>
                <c:pt idx="139">
                  <c:v>0.23</c:v>
                </c:pt>
                <c:pt idx="140">
                  <c:v>0.23</c:v>
                </c:pt>
                <c:pt idx="141">
                  <c:v>0.23</c:v>
                </c:pt>
                <c:pt idx="142">
                  <c:v>0.23</c:v>
                </c:pt>
                <c:pt idx="143">
                  <c:v>0.23</c:v>
                </c:pt>
                <c:pt idx="144">
                  <c:v>0.23</c:v>
                </c:pt>
                <c:pt idx="145">
                  <c:v>0.23</c:v>
                </c:pt>
                <c:pt idx="146">
                  <c:v>0.23</c:v>
                </c:pt>
                <c:pt idx="147">
                  <c:v>0.23</c:v>
                </c:pt>
                <c:pt idx="148">
                  <c:v>0.23</c:v>
                </c:pt>
                <c:pt idx="149">
                  <c:v>0.23</c:v>
                </c:pt>
                <c:pt idx="150">
                  <c:v>0.23</c:v>
                </c:pt>
                <c:pt idx="151">
                  <c:v>0.23</c:v>
                </c:pt>
                <c:pt idx="152">
                  <c:v>0.23</c:v>
                </c:pt>
                <c:pt idx="153">
                  <c:v>0.23</c:v>
                </c:pt>
                <c:pt idx="154">
                  <c:v>0.23</c:v>
                </c:pt>
                <c:pt idx="155">
                  <c:v>0.23</c:v>
                </c:pt>
                <c:pt idx="156">
                  <c:v>0.23</c:v>
                </c:pt>
                <c:pt idx="157">
                  <c:v>0.23</c:v>
                </c:pt>
                <c:pt idx="158">
                  <c:v>0.23</c:v>
                </c:pt>
                <c:pt idx="159">
                  <c:v>0.23</c:v>
                </c:pt>
                <c:pt idx="160">
                  <c:v>0.23</c:v>
                </c:pt>
                <c:pt idx="161">
                  <c:v>0.23</c:v>
                </c:pt>
                <c:pt idx="162">
                  <c:v>0.23</c:v>
                </c:pt>
                <c:pt idx="163">
                  <c:v>0.23</c:v>
                </c:pt>
                <c:pt idx="164">
                  <c:v>0.23</c:v>
                </c:pt>
                <c:pt idx="165">
                  <c:v>0.23</c:v>
                </c:pt>
                <c:pt idx="166">
                  <c:v>0.23</c:v>
                </c:pt>
              </c:numCache>
            </c:numRef>
          </c:val>
          <c:smooth val="0"/>
        </c:ser>
        <c:dLbls>
          <c:showLegendKey val="0"/>
          <c:showVal val="0"/>
          <c:showCatName val="0"/>
          <c:showSerName val="0"/>
          <c:showPercent val="0"/>
          <c:showBubbleSize val="0"/>
        </c:dLbls>
        <c:smooth val="0"/>
        <c:axId val="-553080336"/>
        <c:axId val="-552510624"/>
      </c:lineChart>
      <c:dateAx>
        <c:axId val="-553080336"/>
        <c:scaling>
          <c:orientation val="minMax"/>
        </c:scaling>
        <c:delete val="0"/>
        <c:axPos val="b"/>
        <c:numFmt formatCode="m&quot;月&quot;d&quot;日&quot;;@" sourceLinked="1"/>
        <c:majorTickMark val="out"/>
        <c:minorTickMark val="none"/>
        <c:tickLblPos val="nextTo"/>
        <c:crossAx val="-552510624"/>
        <c:crosses val="autoZero"/>
        <c:auto val="1"/>
        <c:lblOffset val="100"/>
        <c:baseTimeUnit val="days"/>
      </c:dateAx>
      <c:valAx>
        <c:axId val="-552510624"/>
        <c:scaling>
          <c:orientation val="minMax"/>
        </c:scaling>
        <c:delete val="0"/>
        <c:axPos val="l"/>
        <c:majorGridlines/>
        <c:title>
          <c:tx>
            <c:rich>
              <a:bodyPr rot="-5400000" vert="horz"/>
              <a:lstStyle/>
              <a:p>
                <a:pPr>
                  <a:defRPr/>
                </a:pPr>
                <a:r>
                  <a:rPr lang="en-US" altLang="ja-JP"/>
                  <a:t>(μSv/h)</a:t>
                </a:r>
                <a:endParaRPr lang="ja-JP" altLang="en-US"/>
              </a:p>
            </c:rich>
          </c:tx>
          <c:layout/>
          <c:overlay val="0"/>
        </c:title>
        <c:numFmt formatCode="General" sourceLinked="1"/>
        <c:majorTickMark val="out"/>
        <c:minorTickMark val="none"/>
        <c:tickLblPos val="nextTo"/>
        <c:crossAx val="-553080336"/>
        <c:crosses val="autoZero"/>
        <c:crossBetween val="between"/>
      </c:valAx>
    </c:plotArea>
    <c:legend>
      <c:legendPos val="r"/>
      <c:layout>
        <c:manualLayout>
          <c:xMode val="edge"/>
          <c:yMode val="edge"/>
          <c:x val="0.81190378475550729"/>
          <c:y val="0.32607569915247625"/>
          <c:w val="0.13758594217084319"/>
          <c:h val="0.30193151805377999"/>
        </c:manualLayout>
      </c:layout>
      <c:overlay val="1"/>
      <c:spPr>
        <a:solidFill>
          <a:srgbClr val="FFFFCC"/>
        </a:solidFill>
      </c:spPr>
    </c:legend>
    <c:plotVisOnly val="1"/>
    <c:dispBlanksAs val="span"/>
    <c:showDLblsOverMax val="0"/>
  </c:chart>
  <c:spPr>
    <a:gradFill>
      <a:gsLst>
        <a:gs pos="0">
          <a:srgbClr val="FFC000"/>
        </a:gs>
        <a:gs pos="50000">
          <a:srgbClr val="FFCC00"/>
        </a:gs>
        <a:gs pos="100000">
          <a:srgbClr val="FFFF00"/>
        </a:gs>
      </a:gsLst>
      <a:lin ang="5400000" scaled="0"/>
    </a:gradFill>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[課題提出エクセル.xlsx]茨城県!$B$1</c:f>
              <c:strCache>
                <c:ptCount val="1"/>
                <c:pt idx="0">
                  <c:v>NIMS千現地区内</c:v>
                </c:pt>
              </c:strCache>
            </c:strRef>
          </c:tx>
          <c:marker>
            <c:symbol val="none"/>
          </c:marker>
          <c:cat>
            <c:numRef>
              <c:f>[課題提出エクセル.xlsx]茨城県!$A$2:$A$114</c:f>
              <c:numCache>
                <c:formatCode>m"月"d"日";@</c:formatCode>
                <c:ptCount val="113"/>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numCache>
            </c:numRef>
          </c:cat>
          <c:val>
            <c:numRef>
              <c:f>[課題提出エクセル.xlsx]茨城県!$B$2:$B$114</c:f>
              <c:numCache>
                <c:formatCode>General</c:formatCode>
                <c:ptCount val="113"/>
                <c:pt idx="4">
                  <c:v>0.1633</c:v>
                </c:pt>
                <c:pt idx="5">
                  <c:v>0.15</c:v>
                </c:pt>
                <c:pt idx="6">
                  <c:v>0.13200000000000001</c:v>
                </c:pt>
                <c:pt idx="7">
                  <c:v>0.13</c:v>
                </c:pt>
                <c:pt idx="8">
                  <c:v>0.152</c:v>
                </c:pt>
                <c:pt idx="9">
                  <c:v>0.3125</c:v>
                </c:pt>
                <c:pt idx="10">
                  <c:v>0.312</c:v>
                </c:pt>
                <c:pt idx="11">
                  <c:v>0.312</c:v>
                </c:pt>
                <c:pt idx="12">
                  <c:v>0.29399999999999998</c:v>
                </c:pt>
                <c:pt idx="13">
                  <c:v>0.28200000000000003</c:v>
                </c:pt>
                <c:pt idx="14">
                  <c:v>0.27</c:v>
                </c:pt>
                <c:pt idx="15">
                  <c:v>0.255</c:v>
                </c:pt>
                <c:pt idx="16">
                  <c:v>0.246</c:v>
                </c:pt>
                <c:pt idx="17">
                  <c:v>0.2283</c:v>
                </c:pt>
                <c:pt idx="18">
                  <c:v>0.22750000000000001</c:v>
                </c:pt>
                <c:pt idx="19">
                  <c:v>0.2175</c:v>
                </c:pt>
                <c:pt idx="20">
                  <c:v>0.21</c:v>
                </c:pt>
                <c:pt idx="21">
                  <c:v>0.21</c:v>
                </c:pt>
                <c:pt idx="22">
                  <c:v>0.20000000000000004</c:v>
                </c:pt>
                <c:pt idx="23">
                  <c:v>0.2</c:v>
                </c:pt>
                <c:pt idx="24">
                  <c:v>0.192</c:v>
                </c:pt>
                <c:pt idx="25">
                  <c:v>0.19</c:v>
                </c:pt>
                <c:pt idx="26">
                  <c:v>0.186</c:v>
                </c:pt>
                <c:pt idx="27">
                  <c:v>0.182</c:v>
                </c:pt>
                <c:pt idx="28">
                  <c:v>0.18329999999999999</c:v>
                </c:pt>
                <c:pt idx="29">
                  <c:v>0.17330000000000001</c:v>
                </c:pt>
                <c:pt idx="30">
                  <c:v>0.18</c:v>
                </c:pt>
                <c:pt idx="31">
                  <c:v>0.17799999999999999</c:v>
                </c:pt>
                <c:pt idx="32">
                  <c:v>0.17</c:v>
                </c:pt>
                <c:pt idx="33">
                  <c:v>0.17400000000000002</c:v>
                </c:pt>
                <c:pt idx="34">
                  <c:v>0.16999999999999998</c:v>
                </c:pt>
                <c:pt idx="35">
                  <c:v>0.1767</c:v>
                </c:pt>
                <c:pt idx="36">
                  <c:v>0.17330000000000001</c:v>
                </c:pt>
                <c:pt idx="37">
                  <c:v>0.16800000000000001</c:v>
                </c:pt>
                <c:pt idx="38">
                  <c:v>0.16800000000000001</c:v>
                </c:pt>
                <c:pt idx="39">
                  <c:v>0.16600000000000001</c:v>
                </c:pt>
                <c:pt idx="40">
                  <c:v>0.16800000000000001</c:v>
                </c:pt>
                <c:pt idx="41">
                  <c:v>0.16800000000000001</c:v>
                </c:pt>
                <c:pt idx="42">
                  <c:v>0.16500000000000001</c:v>
                </c:pt>
                <c:pt idx="43">
                  <c:v>0.17</c:v>
                </c:pt>
                <c:pt idx="44">
                  <c:v>0.16800000000000001</c:v>
                </c:pt>
                <c:pt idx="45">
                  <c:v>0.1633</c:v>
                </c:pt>
                <c:pt idx="46">
                  <c:v>0.16</c:v>
                </c:pt>
                <c:pt idx="47">
                  <c:v>0.16</c:v>
                </c:pt>
                <c:pt idx="48">
                  <c:v>0.16200000000000001</c:v>
                </c:pt>
                <c:pt idx="49">
                  <c:v>0.1575</c:v>
                </c:pt>
                <c:pt idx="50">
                  <c:v>0.16</c:v>
                </c:pt>
                <c:pt idx="51">
                  <c:v>0.16</c:v>
                </c:pt>
                <c:pt idx="52">
                  <c:v>0.1633</c:v>
                </c:pt>
                <c:pt idx="53">
                  <c:v>0.16</c:v>
                </c:pt>
                <c:pt idx="54">
                  <c:v>0.15</c:v>
                </c:pt>
                <c:pt idx="55">
                  <c:v>0.15670000000000001</c:v>
                </c:pt>
                <c:pt idx="56">
                  <c:v>0.15329999999999999</c:v>
                </c:pt>
                <c:pt idx="57">
                  <c:v>0.16</c:v>
                </c:pt>
                <c:pt idx="58">
                  <c:v>0.16</c:v>
                </c:pt>
                <c:pt idx="59">
                  <c:v>0.16</c:v>
                </c:pt>
                <c:pt idx="60">
                  <c:v>0.15670000000000001</c:v>
                </c:pt>
                <c:pt idx="61">
                  <c:v>0.15329999999999999</c:v>
                </c:pt>
                <c:pt idx="62">
                  <c:v>0.15329999999999999</c:v>
                </c:pt>
                <c:pt idx="63">
                  <c:v>0.15670000000000001</c:v>
                </c:pt>
                <c:pt idx="64">
                  <c:v>0.15329999999999999</c:v>
                </c:pt>
                <c:pt idx="65">
                  <c:v>0.15</c:v>
                </c:pt>
                <c:pt idx="66">
                  <c:v>0.15329999999999999</c:v>
                </c:pt>
                <c:pt idx="67">
                  <c:v>0.15</c:v>
                </c:pt>
                <c:pt idx="68">
                  <c:v>0.15</c:v>
                </c:pt>
                <c:pt idx="69">
                  <c:v>0.15</c:v>
                </c:pt>
                <c:pt idx="70">
                  <c:v>0.15</c:v>
                </c:pt>
                <c:pt idx="71">
                  <c:v>0.15670000000000001</c:v>
                </c:pt>
                <c:pt idx="72">
                  <c:v>0.15329999999999999</c:v>
                </c:pt>
                <c:pt idx="73">
                  <c:v>0.15</c:v>
                </c:pt>
                <c:pt idx="74">
                  <c:v>0.15329999999999999</c:v>
                </c:pt>
                <c:pt idx="75">
                  <c:v>0.15329999999999999</c:v>
                </c:pt>
                <c:pt idx="76">
                  <c:v>0.1467</c:v>
                </c:pt>
                <c:pt idx="77">
                  <c:v>0.15</c:v>
                </c:pt>
                <c:pt idx="78">
                  <c:v>0.155</c:v>
                </c:pt>
                <c:pt idx="79">
                  <c:v>0.15</c:v>
                </c:pt>
                <c:pt idx="80">
                  <c:v>0.15</c:v>
                </c:pt>
                <c:pt idx="81">
                  <c:v>0.1467</c:v>
                </c:pt>
                <c:pt idx="82">
                  <c:v>0.1467</c:v>
                </c:pt>
                <c:pt idx="83">
                  <c:v>0.15</c:v>
                </c:pt>
                <c:pt idx="84">
                  <c:v>0.15</c:v>
                </c:pt>
                <c:pt idx="85">
                  <c:v>0.15</c:v>
                </c:pt>
                <c:pt idx="86">
                  <c:v>0.14330000000000001</c:v>
                </c:pt>
                <c:pt idx="87">
                  <c:v>0.15</c:v>
                </c:pt>
                <c:pt idx="88">
                  <c:v>0.1467</c:v>
                </c:pt>
                <c:pt idx="89">
                  <c:v>0.14330000000000001</c:v>
                </c:pt>
                <c:pt idx="90">
                  <c:v>0.1467</c:v>
                </c:pt>
                <c:pt idx="91">
                  <c:v>0.155</c:v>
                </c:pt>
                <c:pt idx="92">
                  <c:v>0.15</c:v>
                </c:pt>
                <c:pt idx="93">
                  <c:v>0.1467</c:v>
                </c:pt>
                <c:pt idx="94">
                  <c:v>0.15</c:v>
                </c:pt>
                <c:pt idx="95">
                  <c:v>0.15329999999999999</c:v>
                </c:pt>
                <c:pt idx="96">
                  <c:v>0.1467</c:v>
                </c:pt>
                <c:pt idx="97">
                  <c:v>0.14330000000000001</c:v>
                </c:pt>
                <c:pt idx="98">
                  <c:v>0.15</c:v>
                </c:pt>
                <c:pt idx="99">
                  <c:v>0.14000000000000001</c:v>
                </c:pt>
                <c:pt idx="100">
                  <c:v>0.15</c:v>
                </c:pt>
                <c:pt idx="101">
                  <c:v>0.14330000000000001</c:v>
                </c:pt>
                <c:pt idx="102">
                  <c:v>0.14000000000000001</c:v>
                </c:pt>
                <c:pt idx="103">
                  <c:v>0.15</c:v>
                </c:pt>
                <c:pt idx="104">
                  <c:v>0.1467</c:v>
                </c:pt>
                <c:pt idx="105">
                  <c:v>0.15</c:v>
                </c:pt>
                <c:pt idx="106">
                  <c:v>0.15</c:v>
                </c:pt>
                <c:pt idx="107">
                  <c:v>0.15329999999999999</c:v>
                </c:pt>
                <c:pt idx="108">
                  <c:v>0.1467</c:v>
                </c:pt>
                <c:pt idx="109">
                  <c:v>0.14000000000000001</c:v>
                </c:pt>
                <c:pt idx="110">
                  <c:v>0.1467</c:v>
                </c:pt>
              </c:numCache>
            </c:numRef>
          </c:val>
          <c:smooth val="0"/>
        </c:ser>
        <c:ser>
          <c:idx val="1"/>
          <c:order val="1"/>
          <c:tx>
            <c:strRef>
              <c:f>[課題提出エクセル.xlsx]茨城県!$C$1</c:f>
              <c:strCache>
                <c:ptCount val="1"/>
                <c:pt idx="0">
                  <c:v>茨城・つくば市 産業総合研究所(AIST)</c:v>
                </c:pt>
              </c:strCache>
            </c:strRef>
          </c:tx>
          <c:marker>
            <c:symbol val="none"/>
          </c:marker>
          <c:cat>
            <c:numRef>
              <c:f>[課題提出エクセル.xlsx]茨城県!$A$2:$A$114</c:f>
              <c:numCache>
                <c:formatCode>m"月"d"日";@</c:formatCode>
                <c:ptCount val="113"/>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numCache>
            </c:numRef>
          </c:cat>
          <c:val>
            <c:numRef>
              <c:f>[課題提出エクセル.xlsx]茨城県!$C$2:$C$114</c:f>
              <c:numCache>
                <c:formatCode>General</c:formatCode>
                <c:ptCount val="113"/>
                <c:pt idx="3">
                  <c:v>0.34750000000000009</c:v>
                </c:pt>
                <c:pt idx="4">
                  <c:v>0.27272727272727276</c:v>
                </c:pt>
                <c:pt idx="5">
                  <c:v>7.6874999999999999E-2</c:v>
                </c:pt>
                <c:pt idx="6">
                  <c:v>5.2291666666666681E-2</c:v>
                </c:pt>
                <c:pt idx="7">
                  <c:v>4.0000000000000015E-2</c:v>
                </c:pt>
                <c:pt idx="8">
                  <c:v>5.4166666666666669E-2</c:v>
                </c:pt>
                <c:pt idx="9">
                  <c:v>0.25208333333333327</c:v>
                </c:pt>
                <c:pt idx="10">
                  <c:v>0.29833333333333339</c:v>
                </c:pt>
                <c:pt idx="11">
                  <c:v>0.30458333333333326</c:v>
                </c:pt>
                <c:pt idx="12">
                  <c:v>0.2977083333333333</c:v>
                </c:pt>
                <c:pt idx="13">
                  <c:v>0.26229166666666665</c:v>
                </c:pt>
                <c:pt idx="14">
                  <c:v>0.21291666666666673</c:v>
                </c:pt>
                <c:pt idx="15">
                  <c:v>0.19416666666666671</c:v>
                </c:pt>
                <c:pt idx="16">
                  <c:v>0.21354166666666666</c:v>
                </c:pt>
                <c:pt idx="17">
                  <c:v>0.20000000000000004</c:v>
                </c:pt>
                <c:pt idx="18">
                  <c:v>0.1947916666666667</c:v>
                </c:pt>
                <c:pt idx="19">
                  <c:v>0.18229166666666671</c:v>
                </c:pt>
                <c:pt idx="20">
                  <c:v>0.18083333333333337</c:v>
                </c:pt>
                <c:pt idx="21">
                  <c:v>0.15125</c:v>
                </c:pt>
                <c:pt idx="22">
                  <c:v>0.14624999999999999</c:v>
                </c:pt>
                <c:pt idx="23">
                  <c:v>0.16395833333333334</c:v>
                </c:pt>
                <c:pt idx="24">
                  <c:v>0.15874999999999997</c:v>
                </c:pt>
                <c:pt idx="25">
                  <c:v>0.15729166666666664</c:v>
                </c:pt>
                <c:pt idx="26">
                  <c:v>0.155</c:v>
                </c:pt>
                <c:pt idx="27">
                  <c:v>0.15270833333333333</c:v>
                </c:pt>
                <c:pt idx="28">
                  <c:v>0.13208333333333336</c:v>
                </c:pt>
                <c:pt idx="29">
                  <c:v>0.12791666666666665</c:v>
                </c:pt>
                <c:pt idx="30">
                  <c:v>0.14458333333333331</c:v>
                </c:pt>
                <c:pt idx="31">
                  <c:v>0.14229166666666668</c:v>
                </c:pt>
                <c:pt idx="32">
                  <c:v>0.14041666666666666</c:v>
                </c:pt>
                <c:pt idx="33">
                  <c:v>0.13729166666666662</c:v>
                </c:pt>
                <c:pt idx="34">
                  <c:v>0.12937499999999996</c:v>
                </c:pt>
                <c:pt idx="35">
                  <c:v>0.10375000000000002</c:v>
                </c:pt>
                <c:pt idx="36">
                  <c:v>0.1079166666666667</c:v>
                </c:pt>
                <c:pt idx="37">
                  <c:v>0.10937500000000001</c:v>
                </c:pt>
                <c:pt idx="38">
                  <c:v>0.11104166666666666</c:v>
                </c:pt>
                <c:pt idx="39">
                  <c:v>0.10833333333333335</c:v>
                </c:pt>
                <c:pt idx="40">
                  <c:v>0.10708333333333335</c:v>
                </c:pt>
                <c:pt idx="41">
                  <c:v>0.10729166666666667</c:v>
                </c:pt>
                <c:pt idx="42">
                  <c:v>0.10708333333333335</c:v>
                </c:pt>
                <c:pt idx="43">
                  <c:v>0.10583333333333335</c:v>
                </c:pt>
                <c:pt idx="44">
                  <c:v>0.10645833333333334</c:v>
                </c:pt>
                <c:pt idx="45">
                  <c:v>0.10312500000000001</c:v>
                </c:pt>
                <c:pt idx="46">
                  <c:v>0.10416666666666669</c:v>
                </c:pt>
                <c:pt idx="47">
                  <c:v>0.10479166666666669</c:v>
                </c:pt>
                <c:pt idx="48">
                  <c:v>0.10208333333333335</c:v>
                </c:pt>
                <c:pt idx="49">
                  <c:v>9.7083333333333341E-2</c:v>
                </c:pt>
                <c:pt idx="50">
                  <c:v>9.9166666666666681E-2</c:v>
                </c:pt>
                <c:pt idx="51">
                  <c:v>0.10375000000000005</c:v>
                </c:pt>
                <c:pt idx="52">
                  <c:v>9.9166666666666681E-2</c:v>
                </c:pt>
                <c:pt idx="53">
                  <c:v>9.3750000000000014E-2</c:v>
                </c:pt>
                <c:pt idx="54">
                  <c:v>9.9583333333333343E-2</c:v>
                </c:pt>
                <c:pt idx="55">
                  <c:v>0.10354166666666668</c:v>
                </c:pt>
                <c:pt idx="56">
                  <c:v>9.583333333333334E-2</c:v>
                </c:pt>
                <c:pt idx="57">
                  <c:v>9.7083333333333355E-2</c:v>
                </c:pt>
                <c:pt idx="58">
                  <c:v>9.9166666666666695E-2</c:v>
                </c:pt>
                <c:pt idx="59">
                  <c:v>0.10041666666666671</c:v>
                </c:pt>
                <c:pt idx="60">
                  <c:v>0.10270833333333335</c:v>
                </c:pt>
                <c:pt idx="61">
                  <c:v>9.7083333333333341E-2</c:v>
                </c:pt>
                <c:pt idx="62">
                  <c:v>0.1004166666666667</c:v>
                </c:pt>
                <c:pt idx="63">
                  <c:v>9.7500000000000031E-2</c:v>
                </c:pt>
                <c:pt idx="64">
                  <c:v>9.6666666666666692E-2</c:v>
                </c:pt>
                <c:pt idx="65">
                  <c:v>9.8958333333333356E-2</c:v>
                </c:pt>
                <c:pt idx="66">
                  <c:v>9.6250000000000002E-2</c:v>
                </c:pt>
                <c:pt idx="67">
                  <c:v>9.7708333333333341E-2</c:v>
                </c:pt>
                <c:pt idx="68">
                  <c:v>9.7291666666666679E-2</c:v>
                </c:pt>
                <c:pt idx="69">
                  <c:v>9.4375000000000028E-2</c:v>
                </c:pt>
                <c:pt idx="70">
                  <c:v>9.3750000000000042E-2</c:v>
                </c:pt>
                <c:pt idx="71">
                  <c:v>9.5000000000000029E-2</c:v>
                </c:pt>
                <c:pt idx="72">
                  <c:v>9.4583333333333353E-2</c:v>
                </c:pt>
                <c:pt idx="73">
                  <c:v>9.8125000000000032E-2</c:v>
                </c:pt>
                <c:pt idx="74">
                  <c:v>9.5416666666666705E-2</c:v>
                </c:pt>
                <c:pt idx="75">
                  <c:v>9.6666666666666679E-2</c:v>
                </c:pt>
                <c:pt idx="76">
                  <c:v>9.3750000000000042E-2</c:v>
                </c:pt>
                <c:pt idx="77">
                  <c:v>9.5416666666666705E-2</c:v>
                </c:pt>
                <c:pt idx="78">
                  <c:v>9.3750000000000014E-2</c:v>
                </c:pt>
                <c:pt idx="79">
                  <c:v>9.5208333333333353E-2</c:v>
                </c:pt>
                <c:pt idx="80">
                  <c:v>9.2500000000000027E-2</c:v>
                </c:pt>
                <c:pt idx="81">
                  <c:v>9.5416666666666664E-2</c:v>
                </c:pt>
                <c:pt idx="82">
                  <c:v>9.5416666666666664E-2</c:v>
                </c:pt>
                <c:pt idx="83">
                  <c:v>9.208333333333335E-2</c:v>
                </c:pt>
                <c:pt idx="84">
                  <c:v>9.1666666666666688E-2</c:v>
                </c:pt>
                <c:pt idx="85">
                  <c:v>9.0416666666666687E-2</c:v>
                </c:pt>
                <c:pt idx="86">
                  <c:v>9.2500000000000013E-2</c:v>
                </c:pt>
                <c:pt idx="87">
                  <c:v>9.3750000000000014E-2</c:v>
                </c:pt>
                <c:pt idx="88">
                  <c:v>9.2500000000000041E-2</c:v>
                </c:pt>
                <c:pt idx="89">
                  <c:v>9.5416666666666664E-2</c:v>
                </c:pt>
                <c:pt idx="90">
                  <c:v>9.1874999999999998E-2</c:v>
                </c:pt>
                <c:pt idx="91">
                  <c:v>9.208333333333335E-2</c:v>
                </c:pt>
                <c:pt idx="92">
                  <c:v>8.7916666666666698E-2</c:v>
                </c:pt>
                <c:pt idx="93">
                  <c:v>9.1250000000000012E-2</c:v>
                </c:pt>
                <c:pt idx="94">
                  <c:v>9.1041666666666701E-2</c:v>
                </c:pt>
                <c:pt idx="95">
                  <c:v>9.1666666666666674E-2</c:v>
                </c:pt>
                <c:pt idx="96">
                  <c:v>9.2708333333333351E-2</c:v>
                </c:pt>
                <c:pt idx="97">
                  <c:v>9.3125000000000027E-2</c:v>
                </c:pt>
                <c:pt idx="98">
                  <c:v>8.9166666666666713E-2</c:v>
                </c:pt>
                <c:pt idx="99">
                  <c:v>9.0416666666666701E-2</c:v>
                </c:pt>
                <c:pt idx="100">
                  <c:v>9.1458333333333364E-2</c:v>
                </c:pt>
                <c:pt idx="101">
                  <c:v>9.4375000000000042E-2</c:v>
                </c:pt>
                <c:pt idx="102">
                  <c:v>8.6875000000000036E-2</c:v>
                </c:pt>
                <c:pt idx="103">
                  <c:v>9.1250000000000039E-2</c:v>
                </c:pt>
                <c:pt idx="104">
                  <c:v>8.8333333333333361E-2</c:v>
                </c:pt>
                <c:pt idx="105">
                  <c:v>8.7500000000000022E-2</c:v>
                </c:pt>
                <c:pt idx="106">
                  <c:v>8.5416666666666696E-2</c:v>
                </c:pt>
                <c:pt idx="107">
                  <c:v>8.9166666666666686E-2</c:v>
                </c:pt>
                <c:pt idx="108">
                  <c:v>8.6250000000000035E-2</c:v>
                </c:pt>
                <c:pt idx="109">
                  <c:v>8.6666666666666684E-2</c:v>
                </c:pt>
                <c:pt idx="110">
                  <c:v>9.2083333333333364E-2</c:v>
                </c:pt>
              </c:numCache>
            </c:numRef>
          </c:val>
          <c:smooth val="0"/>
        </c:ser>
        <c:ser>
          <c:idx val="2"/>
          <c:order val="2"/>
          <c:tx>
            <c:strRef>
              <c:f>[課題提出エクセル.xlsx]茨城県!$D$1</c:f>
              <c:strCache>
                <c:ptCount val="1"/>
                <c:pt idx="0">
                  <c:v>大貫</c:v>
                </c:pt>
              </c:strCache>
            </c:strRef>
          </c:tx>
          <c:marker>
            <c:symbol val="none"/>
          </c:marker>
          <c:cat>
            <c:numRef>
              <c:f>[課題提出エクセル.xlsx]茨城県!$A$2:$A$114</c:f>
              <c:numCache>
                <c:formatCode>m"月"d"日";@</c:formatCode>
                <c:ptCount val="113"/>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numCache>
            </c:numRef>
          </c:cat>
          <c:val>
            <c:numRef>
              <c:f>[課題提出エクセル.xlsx]茨城県!$D$2:$D$114</c:f>
              <c:numCache>
                <c:formatCode>General</c:formatCode>
                <c:ptCount val="113"/>
                <c:pt idx="0">
                  <c:v>3.1300000000000001E-2</c:v>
                </c:pt>
                <c:pt idx="2">
                  <c:v>3.1199999999999999E-2</c:v>
                </c:pt>
                <c:pt idx="3">
                  <c:v>0.33139999999999997</c:v>
                </c:pt>
                <c:pt idx="4">
                  <c:v>0.30730000000000002</c:v>
                </c:pt>
                <c:pt idx="5">
                  <c:v>0.21179999999999999</c:v>
                </c:pt>
                <c:pt idx="6">
                  <c:v>0.187</c:v>
                </c:pt>
                <c:pt idx="7">
                  <c:v>0.16850000000000001</c:v>
                </c:pt>
                <c:pt idx="8">
                  <c:v>0.15820000000000001</c:v>
                </c:pt>
                <c:pt idx="9">
                  <c:v>0.52680000000000005</c:v>
                </c:pt>
                <c:pt idx="10">
                  <c:v>0.50619999999999998</c:v>
                </c:pt>
                <c:pt idx="11">
                  <c:v>0.45619999999999999</c:v>
                </c:pt>
                <c:pt idx="12">
                  <c:v>0.41199999999999998</c:v>
                </c:pt>
                <c:pt idx="13">
                  <c:v>0.38790000000000002</c:v>
                </c:pt>
                <c:pt idx="14">
                  <c:v>0.35830000000000001</c:v>
                </c:pt>
                <c:pt idx="15">
                  <c:v>0.33610000000000001</c:v>
                </c:pt>
                <c:pt idx="16">
                  <c:v>0.31490000000000001</c:v>
                </c:pt>
                <c:pt idx="17">
                  <c:v>0.29709999999999998</c:v>
                </c:pt>
                <c:pt idx="18">
                  <c:v>0.28339999999999999</c:v>
                </c:pt>
                <c:pt idx="19">
                  <c:v>0.26729999999999998</c:v>
                </c:pt>
                <c:pt idx="20">
                  <c:v>0.25509999999999999</c:v>
                </c:pt>
                <c:pt idx="21">
                  <c:v>0.24429999999999999</c:v>
                </c:pt>
                <c:pt idx="22">
                  <c:v>0.2339</c:v>
                </c:pt>
                <c:pt idx="23">
                  <c:v>0.22500000000000001</c:v>
                </c:pt>
                <c:pt idx="24">
                  <c:v>0.21690000000000001</c:v>
                </c:pt>
                <c:pt idx="25">
                  <c:v>0.20930000000000001</c:v>
                </c:pt>
                <c:pt idx="26">
                  <c:v>0.20250000000000001</c:v>
                </c:pt>
                <c:pt idx="27">
                  <c:v>0.1938</c:v>
                </c:pt>
                <c:pt idx="28">
                  <c:v>0.1893</c:v>
                </c:pt>
                <c:pt idx="29">
                  <c:v>0.18360000000000001</c:v>
                </c:pt>
                <c:pt idx="30">
                  <c:v>0.18229999999999999</c:v>
                </c:pt>
                <c:pt idx="31">
                  <c:v>0.1739</c:v>
                </c:pt>
                <c:pt idx="32">
                  <c:v>0.17119999999999999</c:v>
                </c:pt>
                <c:pt idx="33">
                  <c:v>0.16830000000000001</c:v>
                </c:pt>
                <c:pt idx="34">
                  <c:v>0.16639999999999999</c:v>
                </c:pt>
                <c:pt idx="35">
                  <c:v>0.16420000000000001</c:v>
                </c:pt>
                <c:pt idx="36">
                  <c:v>0.16059999999999999</c:v>
                </c:pt>
                <c:pt idx="37">
                  <c:v>0.1595</c:v>
                </c:pt>
                <c:pt idx="38">
                  <c:v>0.15340000000000001</c:v>
                </c:pt>
                <c:pt idx="39">
                  <c:v>0.14680000000000001</c:v>
                </c:pt>
                <c:pt idx="40">
                  <c:v>0.14549999999999999</c:v>
                </c:pt>
                <c:pt idx="41">
                  <c:v>0.14460000000000001</c:v>
                </c:pt>
                <c:pt idx="42">
                  <c:v>0.1421</c:v>
                </c:pt>
                <c:pt idx="43">
                  <c:v>0.1411</c:v>
                </c:pt>
                <c:pt idx="44">
                  <c:v>0.13869999999999999</c:v>
                </c:pt>
                <c:pt idx="45">
                  <c:v>0.13819999999999999</c:v>
                </c:pt>
                <c:pt idx="46">
                  <c:v>0.13780000000000001</c:v>
                </c:pt>
                <c:pt idx="47">
                  <c:v>0.1356</c:v>
                </c:pt>
                <c:pt idx="48">
                  <c:v>0.1341</c:v>
                </c:pt>
                <c:pt idx="49">
                  <c:v>0.1333</c:v>
                </c:pt>
                <c:pt idx="50">
                  <c:v>0.13270000000000001</c:v>
                </c:pt>
                <c:pt idx="51">
                  <c:v>0.13020000000000001</c:v>
                </c:pt>
                <c:pt idx="52">
                  <c:v>0.13109999999999999</c:v>
                </c:pt>
                <c:pt idx="53">
                  <c:v>0.12709999999999999</c:v>
                </c:pt>
                <c:pt idx="54">
                  <c:v>0.12690000000000001</c:v>
                </c:pt>
                <c:pt idx="55">
                  <c:v>0.12620000000000001</c:v>
                </c:pt>
                <c:pt idx="56">
                  <c:v>0.12570000000000001</c:v>
                </c:pt>
                <c:pt idx="57">
                  <c:v>0.1265</c:v>
                </c:pt>
                <c:pt idx="58">
                  <c:v>0.12570000000000001</c:v>
                </c:pt>
                <c:pt idx="59">
                  <c:v>0.12609999999999999</c:v>
                </c:pt>
                <c:pt idx="60">
                  <c:v>0.12479999999999999</c:v>
                </c:pt>
                <c:pt idx="61">
                  <c:v>0.1201</c:v>
                </c:pt>
                <c:pt idx="62">
                  <c:v>0.12</c:v>
                </c:pt>
                <c:pt idx="63">
                  <c:v>0.1202</c:v>
                </c:pt>
                <c:pt idx="64">
                  <c:v>0.1206</c:v>
                </c:pt>
                <c:pt idx="65">
                  <c:v>0.1201</c:v>
                </c:pt>
                <c:pt idx="66">
                  <c:v>0.11890000000000001</c:v>
                </c:pt>
                <c:pt idx="67">
                  <c:v>0.1177</c:v>
                </c:pt>
                <c:pt idx="68">
                  <c:v>0.1187</c:v>
                </c:pt>
                <c:pt idx="69">
                  <c:v>0.11899999999999999</c:v>
                </c:pt>
                <c:pt idx="70">
                  <c:v>0.1187</c:v>
                </c:pt>
                <c:pt idx="71">
                  <c:v>0.11799999999999999</c:v>
                </c:pt>
                <c:pt idx="72">
                  <c:v>0.11509999999999999</c:v>
                </c:pt>
                <c:pt idx="73">
                  <c:v>0.11459999999999999</c:v>
                </c:pt>
                <c:pt idx="74">
                  <c:v>0.1144</c:v>
                </c:pt>
                <c:pt idx="75">
                  <c:v>0.1145</c:v>
                </c:pt>
                <c:pt idx="76">
                  <c:v>0.1142</c:v>
                </c:pt>
                <c:pt idx="77">
                  <c:v>0.1132</c:v>
                </c:pt>
                <c:pt idx="78">
                  <c:v>0.1108</c:v>
                </c:pt>
                <c:pt idx="79">
                  <c:v>0.1109</c:v>
                </c:pt>
                <c:pt idx="80">
                  <c:v>0.111</c:v>
                </c:pt>
                <c:pt idx="81">
                  <c:v>0.1113</c:v>
                </c:pt>
                <c:pt idx="82">
                  <c:v>0.11070000000000001</c:v>
                </c:pt>
                <c:pt idx="83">
                  <c:v>0.108</c:v>
                </c:pt>
                <c:pt idx="84">
                  <c:v>0.1082</c:v>
                </c:pt>
                <c:pt idx="85">
                  <c:v>0.10979999999999999</c:v>
                </c:pt>
                <c:pt idx="86">
                  <c:v>0.1067</c:v>
                </c:pt>
                <c:pt idx="87">
                  <c:v>0.10639999999999999</c:v>
                </c:pt>
                <c:pt idx="88">
                  <c:v>0.10539999999999999</c:v>
                </c:pt>
                <c:pt idx="89">
                  <c:v>0.1045</c:v>
                </c:pt>
                <c:pt idx="90">
                  <c:v>0.10580000000000001</c:v>
                </c:pt>
                <c:pt idx="91">
                  <c:v>0.10580000000000001</c:v>
                </c:pt>
                <c:pt idx="92">
                  <c:v>0.1046</c:v>
                </c:pt>
                <c:pt idx="93">
                  <c:v>0.1032</c:v>
                </c:pt>
                <c:pt idx="94">
                  <c:v>0.1032</c:v>
                </c:pt>
                <c:pt idx="95">
                  <c:v>0.1028</c:v>
                </c:pt>
                <c:pt idx="96">
                  <c:v>0.1033</c:v>
                </c:pt>
                <c:pt idx="97">
                  <c:v>0.1022</c:v>
                </c:pt>
                <c:pt idx="98">
                  <c:v>0.1012</c:v>
                </c:pt>
                <c:pt idx="99">
                  <c:v>0.1014</c:v>
                </c:pt>
                <c:pt idx="100">
                  <c:v>0.1019</c:v>
                </c:pt>
                <c:pt idx="101">
                  <c:v>0.1022</c:v>
                </c:pt>
                <c:pt idx="102">
                  <c:v>0.1024</c:v>
                </c:pt>
                <c:pt idx="103">
                  <c:v>0.10290000000000001</c:v>
                </c:pt>
                <c:pt idx="104">
                  <c:v>0.1024</c:v>
                </c:pt>
                <c:pt idx="105">
                  <c:v>0.1023</c:v>
                </c:pt>
                <c:pt idx="106">
                  <c:v>0.10150000000000001</c:v>
                </c:pt>
                <c:pt idx="107">
                  <c:v>0.1009</c:v>
                </c:pt>
                <c:pt idx="108">
                  <c:v>0.1019</c:v>
                </c:pt>
                <c:pt idx="109">
                  <c:v>0.10249999999999999</c:v>
                </c:pt>
                <c:pt idx="110">
                  <c:v>0.1026</c:v>
                </c:pt>
                <c:pt idx="111">
                  <c:v>0.10199999999999999</c:v>
                </c:pt>
                <c:pt idx="112">
                  <c:v>0.1018</c:v>
                </c:pt>
              </c:numCache>
            </c:numRef>
          </c:val>
          <c:smooth val="0"/>
        </c:ser>
        <c:ser>
          <c:idx val="3"/>
          <c:order val="3"/>
          <c:tx>
            <c:strRef>
              <c:f>[課題提出エクセル.xlsx]茨城県!$E$1</c:f>
              <c:strCache>
                <c:ptCount val="1"/>
                <c:pt idx="0">
                  <c:v>磯浜</c:v>
                </c:pt>
              </c:strCache>
            </c:strRef>
          </c:tx>
          <c:marker>
            <c:symbol val="none"/>
          </c:marker>
          <c:cat>
            <c:numRef>
              <c:f>[課題提出エクセル.xlsx]茨城県!$A$2:$A$114</c:f>
              <c:numCache>
                <c:formatCode>m"月"d"日";@</c:formatCode>
                <c:ptCount val="113"/>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numCache>
            </c:numRef>
          </c:cat>
          <c:val>
            <c:numRef>
              <c:f>[課題提出エクセル.xlsx]茨城県!$E$2:$E$114</c:f>
              <c:numCache>
                <c:formatCode>General</c:formatCode>
                <c:ptCount val="113"/>
                <c:pt idx="0">
                  <c:v>2.9600000000000001E-2</c:v>
                </c:pt>
                <c:pt idx="3">
                  <c:v>0.14749999999999999</c:v>
                </c:pt>
                <c:pt idx="4">
                  <c:v>0.2445</c:v>
                </c:pt>
                <c:pt idx="5">
                  <c:v>0.16550000000000001</c:v>
                </c:pt>
                <c:pt idx="6">
                  <c:v>0.14549999999999999</c:v>
                </c:pt>
                <c:pt idx="7">
                  <c:v>0.13020000000000001</c:v>
                </c:pt>
                <c:pt idx="8">
                  <c:v>0.1225</c:v>
                </c:pt>
                <c:pt idx="9">
                  <c:v>0.45579999999999998</c:v>
                </c:pt>
                <c:pt idx="10">
                  <c:v>0.42859999999999998</c:v>
                </c:pt>
                <c:pt idx="11">
                  <c:v>0.37619999999999998</c:v>
                </c:pt>
                <c:pt idx="12">
                  <c:v>0.33760000000000001</c:v>
                </c:pt>
                <c:pt idx="13">
                  <c:v>0.31419999999999998</c:v>
                </c:pt>
                <c:pt idx="14">
                  <c:v>0.28810000000000002</c:v>
                </c:pt>
                <c:pt idx="15">
                  <c:v>0.26900000000000002</c:v>
                </c:pt>
                <c:pt idx="16">
                  <c:v>0.25240000000000001</c:v>
                </c:pt>
                <c:pt idx="17">
                  <c:v>0.23930000000000001</c:v>
                </c:pt>
                <c:pt idx="18">
                  <c:v>0.2303</c:v>
                </c:pt>
                <c:pt idx="19">
                  <c:v>0.2177</c:v>
                </c:pt>
                <c:pt idx="20">
                  <c:v>0.2072</c:v>
                </c:pt>
                <c:pt idx="21">
                  <c:v>0.2001</c:v>
                </c:pt>
                <c:pt idx="22">
                  <c:v>0.19259999999999999</c:v>
                </c:pt>
                <c:pt idx="23">
                  <c:v>0.18590000000000001</c:v>
                </c:pt>
                <c:pt idx="24">
                  <c:v>0.18060000000000001</c:v>
                </c:pt>
                <c:pt idx="25">
                  <c:v>0.17580000000000001</c:v>
                </c:pt>
                <c:pt idx="26">
                  <c:v>0.17169999999999999</c:v>
                </c:pt>
                <c:pt idx="27">
                  <c:v>0.1661</c:v>
                </c:pt>
                <c:pt idx="28">
                  <c:v>0.16470000000000001</c:v>
                </c:pt>
                <c:pt idx="29">
                  <c:v>0.15540000000000001</c:v>
                </c:pt>
                <c:pt idx="30">
                  <c:v>0.15290000000000001</c:v>
                </c:pt>
                <c:pt idx="31">
                  <c:v>0.14560000000000001</c:v>
                </c:pt>
                <c:pt idx="32">
                  <c:v>0.14399999999999999</c:v>
                </c:pt>
                <c:pt idx="33">
                  <c:v>0.1431</c:v>
                </c:pt>
                <c:pt idx="34">
                  <c:v>0.14119999999999999</c:v>
                </c:pt>
                <c:pt idx="35">
                  <c:v>0.1386</c:v>
                </c:pt>
                <c:pt idx="36">
                  <c:v>0.13750000000000001</c:v>
                </c:pt>
                <c:pt idx="37">
                  <c:v>0.13739999999999999</c:v>
                </c:pt>
                <c:pt idx="38">
                  <c:v>0.13</c:v>
                </c:pt>
                <c:pt idx="39">
                  <c:v>0.1246</c:v>
                </c:pt>
                <c:pt idx="40">
                  <c:v>0.1241</c:v>
                </c:pt>
                <c:pt idx="41">
                  <c:v>0.1234</c:v>
                </c:pt>
                <c:pt idx="42">
                  <c:v>0.1217</c:v>
                </c:pt>
                <c:pt idx="43">
                  <c:v>0.1207</c:v>
                </c:pt>
                <c:pt idx="44">
                  <c:v>0.1188</c:v>
                </c:pt>
                <c:pt idx="45">
                  <c:v>0.1181</c:v>
                </c:pt>
                <c:pt idx="46">
                  <c:v>0.1181</c:v>
                </c:pt>
                <c:pt idx="47">
                  <c:v>0.1173</c:v>
                </c:pt>
                <c:pt idx="48">
                  <c:v>0.1159</c:v>
                </c:pt>
                <c:pt idx="49">
                  <c:v>0.1148</c:v>
                </c:pt>
                <c:pt idx="50">
                  <c:v>0.1142</c:v>
                </c:pt>
                <c:pt idx="51">
                  <c:v>0.1123</c:v>
                </c:pt>
                <c:pt idx="52">
                  <c:v>0.11409999999999999</c:v>
                </c:pt>
                <c:pt idx="53">
                  <c:v>0.1111</c:v>
                </c:pt>
                <c:pt idx="54">
                  <c:v>0.1108</c:v>
                </c:pt>
                <c:pt idx="55">
                  <c:v>0.10979999999999999</c:v>
                </c:pt>
                <c:pt idx="56">
                  <c:v>0.11020000000000001</c:v>
                </c:pt>
                <c:pt idx="57">
                  <c:v>0.1104</c:v>
                </c:pt>
                <c:pt idx="58">
                  <c:v>0.1104</c:v>
                </c:pt>
                <c:pt idx="59">
                  <c:v>0.1105</c:v>
                </c:pt>
                <c:pt idx="60">
                  <c:v>0.1104</c:v>
                </c:pt>
                <c:pt idx="61">
                  <c:v>0.1069</c:v>
                </c:pt>
                <c:pt idx="62">
                  <c:v>0.10639999999999999</c:v>
                </c:pt>
                <c:pt idx="63">
                  <c:v>0.1074</c:v>
                </c:pt>
                <c:pt idx="64">
                  <c:v>0.1072</c:v>
                </c:pt>
                <c:pt idx="65">
                  <c:v>0.10630000000000001</c:v>
                </c:pt>
                <c:pt idx="66">
                  <c:v>0.106</c:v>
                </c:pt>
                <c:pt idx="67">
                  <c:v>0.10539999999999999</c:v>
                </c:pt>
                <c:pt idx="68">
                  <c:v>0.1055</c:v>
                </c:pt>
                <c:pt idx="69">
                  <c:v>0.10580000000000001</c:v>
                </c:pt>
                <c:pt idx="70">
                  <c:v>0.1056</c:v>
                </c:pt>
                <c:pt idx="71">
                  <c:v>0.10580000000000001</c:v>
                </c:pt>
                <c:pt idx="72">
                  <c:v>0.1041</c:v>
                </c:pt>
                <c:pt idx="73">
                  <c:v>0.10290000000000001</c:v>
                </c:pt>
                <c:pt idx="74">
                  <c:v>0.1027</c:v>
                </c:pt>
                <c:pt idx="75">
                  <c:v>0.10249999999999999</c:v>
                </c:pt>
                <c:pt idx="76">
                  <c:v>0.1026</c:v>
                </c:pt>
                <c:pt idx="77">
                  <c:v>0.1027</c:v>
                </c:pt>
                <c:pt idx="78">
                  <c:v>0.10100000000000001</c:v>
                </c:pt>
                <c:pt idx="79">
                  <c:v>0.10009999999999999</c:v>
                </c:pt>
                <c:pt idx="80">
                  <c:v>9.9900000000000003E-2</c:v>
                </c:pt>
                <c:pt idx="81">
                  <c:v>0.1004</c:v>
                </c:pt>
                <c:pt idx="82">
                  <c:v>0.10009999999999999</c:v>
                </c:pt>
                <c:pt idx="83">
                  <c:v>9.9400000000000002E-2</c:v>
                </c:pt>
                <c:pt idx="84">
                  <c:v>0.10059999999999999</c:v>
                </c:pt>
                <c:pt idx="85">
                  <c:v>0.1019</c:v>
                </c:pt>
                <c:pt idx="86">
                  <c:v>9.9400000000000002E-2</c:v>
                </c:pt>
                <c:pt idx="87">
                  <c:v>9.9199999999999997E-2</c:v>
                </c:pt>
                <c:pt idx="88">
                  <c:v>9.9000000000000005E-2</c:v>
                </c:pt>
                <c:pt idx="89">
                  <c:v>9.9199999999999997E-2</c:v>
                </c:pt>
                <c:pt idx="90">
                  <c:v>9.8500000000000004E-2</c:v>
                </c:pt>
                <c:pt idx="91">
                  <c:v>9.9500000000000005E-2</c:v>
                </c:pt>
                <c:pt idx="92">
                  <c:v>9.8500000000000004E-2</c:v>
                </c:pt>
                <c:pt idx="93">
                  <c:v>9.7600000000000006E-2</c:v>
                </c:pt>
                <c:pt idx="94">
                  <c:v>9.7199999999999995E-2</c:v>
                </c:pt>
                <c:pt idx="95">
                  <c:v>9.74E-2</c:v>
                </c:pt>
                <c:pt idx="96">
                  <c:v>9.7299999999999998E-2</c:v>
                </c:pt>
                <c:pt idx="97">
                  <c:v>9.7299999999999998E-2</c:v>
                </c:pt>
                <c:pt idx="98">
                  <c:v>9.69E-2</c:v>
                </c:pt>
                <c:pt idx="99">
                  <c:v>9.7000000000000003E-2</c:v>
                </c:pt>
                <c:pt idx="100">
                  <c:v>9.64E-2</c:v>
                </c:pt>
                <c:pt idx="101">
                  <c:v>9.6699999999999994E-2</c:v>
                </c:pt>
                <c:pt idx="102">
                  <c:v>9.6799999999999997E-2</c:v>
                </c:pt>
                <c:pt idx="103">
                  <c:v>9.6799999999999997E-2</c:v>
                </c:pt>
                <c:pt idx="104">
                  <c:v>9.64E-2</c:v>
                </c:pt>
                <c:pt idx="105">
                  <c:v>9.7000000000000003E-2</c:v>
                </c:pt>
                <c:pt idx="106">
                  <c:v>9.69E-2</c:v>
                </c:pt>
                <c:pt idx="107">
                  <c:v>9.5699999999999993E-2</c:v>
                </c:pt>
                <c:pt idx="108">
                  <c:v>9.6000000000000002E-2</c:v>
                </c:pt>
                <c:pt idx="109">
                  <c:v>9.6299999999999997E-2</c:v>
                </c:pt>
                <c:pt idx="110">
                  <c:v>9.64E-2</c:v>
                </c:pt>
                <c:pt idx="111">
                  <c:v>9.5799999999999996E-2</c:v>
                </c:pt>
                <c:pt idx="112">
                  <c:v>9.6000000000000002E-2</c:v>
                </c:pt>
              </c:numCache>
            </c:numRef>
          </c:val>
          <c:smooth val="0"/>
        </c:ser>
        <c:ser>
          <c:idx val="4"/>
          <c:order val="4"/>
          <c:tx>
            <c:strRef>
              <c:f>[課題提出エクセル.xlsx]茨城県!$F$1</c:f>
              <c:strCache>
                <c:ptCount val="1"/>
                <c:pt idx="0">
                  <c:v>広浦</c:v>
                </c:pt>
              </c:strCache>
            </c:strRef>
          </c:tx>
          <c:marker>
            <c:symbol val="none"/>
          </c:marker>
          <c:cat>
            <c:numRef>
              <c:f>[課題提出エクセル.xlsx]茨城県!$A$2:$A$114</c:f>
              <c:numCache>
                <c:formatCode>m"月"d"日";@</c:formatCode>
                <c:ptCount val="113"/>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numCache>
            </c:numRef>
          </c:cat>
          <c:val>
            <c:numRef>
              <c:f>[課題提出エクセル.xlsx]茨城県!$F$2:$F$114</c:f>
              <c:numCache>
                <c:formatCode>General</c:formatCode>
                <c:ptCount val="113"/>
                <c:pt idx="0">
                  <c:v>3.1600000000000003E-2</c:v>
                </c:pt>
                <c:pt idx="2">
                  <c:v>3.09E-2</c:v>
                </c:pt>
                <c:pt idx="3">
                  <c:v>0.42620000000000002</c:v>
                </c:pt>
                <c:pt idx="4">
                  <c:v>0.40229999999999999</c:v>
                </c:pt>
                <c:pt idx="5">
                  <c:v>0.29149999999999998</c:v>
                </c:pt>
                <c:pt idx="6">
                  <c:v>0.25580000000000003</c:v>
                </c:pt>
                <c:pt idx="7">
                  <c:v>0.22800000000000001</c:v>
                </c:pt>
                <c:pt idx="8">
                  <c:v>0.21340000000000001</c:v>
                </c:pt>
                <c:pt idx="9">
                  <c:v>0.63649999999999995</c:v>
                </c:pt>
                <c:pt idx="10">
                  <c:v>0.61780000000000002</c:v>
                </c:pt>
                <c:pt idx="11">
                  <c:v>0.56310000000000004</c:v>
                </c:pt>
                <c:pt idx="12">
                  <c:v>0.504</c:v>
                </c:pt>
                <c:pt idx="13">
                  <c:v>0.46600000000000003</c:v>
                </c:pt>
                <c:pt idx="14">
                  <c:v>0.42959999999999998</c:v>
                </c:pt>
                <c:pt idx="15">
                  <c:v>0.40279999999999999</c:v>
                </c:pt>
                <c:pt idx="16">
                  <c:v>0.37919999999999998</c:v>
                </c:pt>
                <c:pt idx="17">
                  <c:v>0.3584</c:v>
                </c:pt>
                <c:pt idx="18">
                  <c:v>0.34239999999999998</c:v>
                </c:pt>
                <c:pt idx="19">
                  <c:v>0.32519999999999999</c:v>
                </c:pt>
                <c:pt idx="20">
                  <c:v>0.30990000000000001</c:v>
                </c:pt>
                <c:pt idx="21">
                  <c:v>0.29499999999999998</c:v>
                </c:pt>
                <c:pt idx="22">
                  <c:v>0.27989999999999998</c:v>
                </c:pt>
                <c:pt idx="23">
                  <c:v>0.26800000000000002</c:v>
                </c:pt>
                <c:pt idx="24">
                  <c:v>0.25800000000000001</c:v>
                </c:pt>
                <c:pt idx="25">
                  <c:v>0.24890000000000001</c:v>
                </c:pt>
                <c:pt idx="26">
                  <c:v>0.24049999999999999</c:v>
                </c:pt>
                <c:pt idx="27">
                  <c:v>0.221</c:v>
                </c:pt>
                <c:pt idx="28">
                  <c:v>0.2117</c:v>
                </c:pt>
                <c:pt idx="29">
                  <c:v>0.20380000000000001</c:v>
                </c:pt>
                <c:pt idx="30">
                  <c:v>0.20219999999999999</c:v>
                </c:pt>
                <c:pt idx="31">
                  <c:v>0.19450000000000001</c:v>
                </c:pt>
                <c:pt idx="32">
                  <c:v>0.19040000000000001</c:v>
                </c:pt>
                <c:pt idx="33">
                  <c:v>0.18890000000000001</c:v>
                </c:pt>
                <c:pt idx="34">
                  <c:v>0.18579999999999999</c:v>
                </c:pt>
                <c:pt idx="35">
                  <c:v>0.1822</c:v>
                </c:pt>
                <c:pt idx="36">
                  <c:v>0.17899999999999999</c:v>
                </c:pt>
                <c:pt idx="37">
                  <c:v>0.1772</c:v>
                </c:pt>
                <c:pt idx="38">
                  <c:v>0.1726</c:v>
                </c:pt>
                <c:pt idx="39">
                  <c:v>0.16569999999999999</c:v>
                </c:pt>
                <c:pt idx="40">
                  <c:v>0.16420000000000001</c:v>
                </c:pt>
                <c:pt idx="41">
                  <c:v>0.16289999999999999</c:v>
                </c:pt>
                <c:pt idx="42">
                  <c:v>0.16039999999999999</c:v>
                </c:pt>
                <c:pt idx="43">
                  <c:v>0.15920000000000001</c:v>
                </c:pt>
                <c:pt idx="44">
                  <c:v>0.1565</c:v>
                </c:pt>
                <c:pt idx="45">
                  <c:v>0.15570000000000001</c:v>
                </c:pt>
                <c:pt idx="46">
                  <c:v>0.15429999999999999</c:v>
                </c:pt>
                <c:pt idx="47">
                  <c:v>0.1525</c:v>
                </c:pt>
                <c:pt idx="48">
                  <c:v>0.15060000000000001</c:v>
                </c:pt>
                <c:pt idx="49">
                  <c:v>0.14960000000000001</c:v>
                </c:pt>
                <c:pt idx="50">
                  <c:v>0.14829999999999999</c:v>
                </c:pt>
                <c:pt idx="51">
                  <c:v>0.14599999999999999</c:v>
                </c:pt>
                <c:pt idx="52">
                  <c:v>0.1467</c:v>
                </c:pt>
                <c:pt idx="53">
                  <c:v>0.14330000000000001</c:v>
                </c:pt>
                <c:pt idx="54">
                  <c:v>0.14299999999999999</c:v>
                </c:pt>
                <c:pt idx="55">
                  <c:v>0.1424</c:v>
                </c:pt>
                <c:pt idx="56">
                  <c:v>0.14169999999999999</c:v>
                </c:pt>
                <c:pt idx="57">
                  <c:v>0.14180000000000001</c:v>
                </c:pt>
                <c:pt idx="58">
                  <c:v>0.14219999999999999</c:v>
                </c:pt>
                <c:pt idx="59">
                  <c:v>0.14249999999999999</c:v>
                </c:pt>
                <c:pt idx="60">
                  <c:v>0.14199999999999999</c:v>
                </c:pt>
                <c:pt idx="61">
                  <c:v>0.13730000000000001</c:v>
                </c:pt>
                <c:pt idx="62">
                  <c:v>0.1368</c:v>
                </c:pt>
                <c:pt idx="63">
                  <c:v>0.1368</c:v>
                </c:pt>
                <c:pt idx="64">
                  <c:v>0.13639999999999999</c:v>
                </c:pt>
                <c:pt idx="65">
                  <c:v>0.1366</c:v>
                </c:pt>
                <c:pt idx="66">
                  <c:v>0.1356</c:v>
                </c:pt>
                <c:pt idx="67">
                  <c:v>0.13389999999999999</c:v>
                </c:pt>
                <c:pt idx="68">
                  <c:v>0.1343</c:v>
                </c:pt>
                <c:pt idx="69">
                  <c:v>0.13420000000000001</c:v>
                </c:pt>
                <c:pt idx="70">
                  <c:v>0.1338</c:v>
                </c:pt>
                <c:pt idx="71">
                  <c:v>0.1338</c:v>
                </c:pt>
                <c:pt idx="72">
                  <c:v>0.1318</c:v>
                </c:pt>
                <c:pt idx="73">
                  <c:v>0.1313</c:v>
                </c:pt>
                <c:pt idx="74">
                  <c:v>0.13059999999999999</c:v>
                </c:pt>
                <c:pt idx="75">
                  <c:v>0.13039999999999999</c:v>
                </c:pt>
                <c:pt idx="76">
                  <c:v>0.1303</c:v>
                </c:pt>
                <c:pt idx="77">
                  <c:v>0.1298</c:v>
                </c:pt>
                <c:pt idx="78">
                  <c:v>0.12759999999999999</c:v>
                </c:pt>
                <c:pt idx="79">
                  <c:v>0.12770000000000001</c:v>
                </c:pt>
                <c:pt idx="80">
                  <c:v>0.12770000000000001</c:v>
                </c:pt>
                <c:pt idx="81">
                  <c:v>0.1278</c:v>
                </c:pt>
                <c:pt idx="82">
                  <c:v>0.12740000000000001</c:v>
                </c:pt>
                <c:pt idx="83">
                  <c:v>0.12640000000000001</c:v>
                </c:pt>
                <c:pt idx="84">
                  <c:v>0.12690000000000001</c:v>
                </c:pt>
                <c:pt idx="85">
                  <c:v>0.1288</c:v>
                </c:pt>
                <c:pt idx="86">
                  <c:v>0.12570000000000001</c:v>
                </c:pt>
                <c:pt idx="87">
                  <c:v>0.12559999999999999</c:v>
                </c:pt>
                <c:pt idx="88">
                  <c:v>0.12520000000000001</c:v>
                </c:pt>
                <c:pt idx="89">
                  <c:v>0.1245</c:v>
                </c:pt>
                <c:pt idx="90">
                  <c:v>0.12379999999999999</c:v>
                </c:pt>
                <c:pt idx="91">
                  <c:v>0.1246</c:v>
                </c:pt>
                <c:pt idx="92">
                  <c:v>0.1226</c:v>
                </c:pt>
                <c:pt idx="93">
                  <c:v>0.12239999999999999</c:v>
                </c:pt>
                <c:pt idx="94">
                  <c:v>0.1227</c:v>
                </c:pt>
                <c:pt idx="95">
                  <c:v>0.12280000000000001</c:v>
                </c:pt>
                <c:pt idx="96">
                  <c:v>0.1232</c:v>
                </c:pt>
                <c:pt idx="97">
                  <c:v>0.12239999999999999</c:v>
                </c:pt>
                <c:pt idx="98">
                  <c:v>0.12130000000000001</c:v>
                </c:pt>
                <c:pt idx="99">
                  <c:v>0.1212</c:v>
                </c:pt>
                <c:pt idx="100">
                  <c:v>0.121</c:v>
                </c:pt>
                <c:pt idx="101">
                  <c:v>0.12130000000000001</c:v>
                </c:pt>
                <c:pt idx="102">
                  <c:v>0.1221</c:v>
                </c:pt>
                <c:pt idx="103">
                  <c:v>0.12189999999999999</c:v>
                </c:pt>
                <c:pt idx="104">
                  <c:v>0.1211</c:v>
                </c:pt>
                <c:pt idx="105">
                  <c:v>0.12180000000000001</c:v>
                </c:pt>
                <c:pt idx="106">
                  <c:v>0.1216</c:v>
                </c:pt>
                <c:pt idx="107">
                  <c:v>0.1216</c:v>
                </c:pt>
                <c:pt idx="108">
                  <c:v>0.12180000000000001</c:v>
                </c:pt>
                <c:pt idx="109">
                  <c:v>0.1217</c:v>
                </c:pt>
                <c:pt idx="110">
                  <c:v>0.1217</c:v>
                </c:pt>
                <c:pt idx="111">
                  <c:v>0.1211</c:v>
                </c:pt>
                <c:pt idx="112">
                  <c:v>0.1205</c:v>
                </c:pt>
              </c:numCache>
            </c:numRef>
          </c:val>
          <c:smooth val="0"/>
        </c:ser>
        <c:ser>
          <c:idx val="5"/>
          <c:order val="5"/>
          <c:tx>
            <c:strRef>
              <c:f>[課題提出エクセル.xlsx]茨城県!$G$1</c:f>
              <c:strCache>
                <c:ptCount val="1"/>
                <c:pt idx="0">
                  <c:v>海老沢</c:v>
                </c:pt>
              </c:strCache>
            </c:strRef>
          </c:tx>
          <c:marker>
            <c:symbol val="none"/>
          </c:marker>
          <c:cat>
            <c:numRef>
              <c:f>[課題提出エクセル.xlsx]茨城県!$A$2:$A$114</c:f>
              <c:numCache>
                <c:formatCode>m"月"d"日";@</c:formatCode>
                <c:ptCount val="113"/>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numCache>
            </c:numRef>
          </c:cat>
          <c:val>
            <c:numRef>
              <c:f>[課題提出エクセル.xlsx]茨城県!$G$2:$G$114</c:f>
              <c:numCache>
                <c:formatCode>General</c:formatCode>
                <c:ptCount val="113"/>
                <c:pt idx="0">
                  <c:v>3.7199999999999997E-2</c:v>
                </c:pt>
                <c:pt idx="2">
                  <c:v>3.5999999999999997E-2</c:v>
                </c:pt>
                <c:pt idx="3">
                  <c:v>0.29249999999999998</c:v>
                </c:pt>
                <c:pt idx="4">
                  <c:v>0.2407</c:v>
                </c:pt>
                <c:pt idx="5">
                  <c:v>0.1661</c:v>
                </c:pt>
                <c:pt idx="6">
                  <c:v>0.14910000000000001</c:v>
                </c:pt>
                <c:pt idx="7">
                  <c:v>0.13689999999999999</c:v>
                </c:pt>
                <c:pt idx="8">
                  <c:v>0.1295</c:v>
                </c:pt>
                <c:pt idx="9">
                  <c:v>0.39329999999999998</c:v>
                </c:pt>
                <c:pt idx="10">
                  <c:v>0.38140000000000002</c:v>
                </c:pt>
                <c:pt idx="11">
                  <c:v>0.3508</c:v>
                </c:pt>
                <c:pt idx="12">
                  <c:v>0.31919999999999998</c:v>
                </c:pt>
                <c:pt idx="13">
                  <c:v>0.29799999999999999</c:v>
                </c:pt>
                <c:pt idx="14">
                  <c:v>0.27560000000000001</c:v>
                </c:pt>
                <c:pt idx="15">
                  <c:v>0.25819999999999999</c:v>
                </c:pt>
                <c:pt idx="16">
                  <c:v>0.24229999999999999</c:v>
                </c:pt>
                <c:pt idx="17">
                  <c:v>0.2291</c:v>
                </c:pt>
                <c:pt idx="18">
                  <c:v>0.2208</c:v>
                </c:pt>
                <c:pt idx="19">
                  <c:v>0.2097</c:v>
                </c:pt>
                <c:pt idx="20">
                  <c:v>0.20019999999999999</c:v>
                </c:pt>
                <c:pt idx="21">
                  <c:v>0.19339999999999999</c:v>
                </c:pt>
                <c:pt idx="22">
                  <c:v>0.18490000000000001</c:v>
                </c:pt>
                <c:pt idx="23">
                  <c:v>0.1777</c:v>
                </c:pt>
                <c:pt idx="24">
                  <c:v>0.17199999999999999</c:v>
                </c:pt>
                <c:pt idx="25">
                  <c:v>0.16719999999999999</c:v>
                </c:pt>
                <c:pt idx="26">
                  <c:v>0.16270000000000001</c:v>
                </c:pt>
                <c:pt idx="27">
                  <c:v>0.15659999999999999</c:v>
                </c:pt>
                <c:pt idx="28">
                  <c:v>0.15590000000000001</c:v>
                </c:pt>
                <c:pt idx="29">
                  <c:v>0.15310000000000001</c:v>
                </c:pt>
                <c:pt idx="30">
                  <c:v>0.15110000000000001</c:v>
                </c:pt>
                <c:pt idx="31">
                  <c:v>0.14630000000000001</c:v>
                </c:pt>
                <c:pt idx="32">
                  <c:v>0.14080000000000001</c:v>
                </c:pt>
                <c:pt idx="33">
                  <c:v>0.13700000000000001</c:v>
                </c:pt>
                <c:pt idx="34">
                  <c:v>0.1348</c:v>
                </c:pt>
                <c:pt idx="35">
                  <c:v>0.13220000000000001</c:v>
                </c:pt>
                <c:pt idx="36">
                  <c:v>0.13150000000000001</c:v>
                </c:pt>
                <c:pt idx="37">
                  <c:v>0.1298</c:v>
                </c:pt>
                <c:pt idx="38">
                  <c:v>0.12620000000000001</c:v>
                </c:pt>
                <c:pt idx="39">
                  <c:v>0.1211</c:v>
                </c:pt>
                <c:pt idx="40">
                  <c:v>0.1203</c:v>
                </c:pt>
                <c:pt idx="41">
                  <c:v>0.1201</c:v>
                </c:pt>
                <c:pt idx="42">
                  <c:v>0.1183</c:v>
                </c:pt>
                <c:pt idx="43">
                  <c:v>0.1177</c:v>
                </c:pt>
                <c:pt idx="44">
                  <c:v>0.1139</c:v>
                </c:pt>
                <c:pt idx="45">
                  <c:v>0.1135</c:v>
                </c:pt>
                <c:pt idx="46">
                  <c:v>0.1125</c:v>
                </c:pt>
                <c:pt idx="47">
                  <c:v>0.1113</c:v>
                </c:pt>
                <c:pt idx="48">
                  <c:v>0.1115</c:v>
                </c:pt>
                <c:pt idx="49">
                  <c:v>0.11</c:v>
                </c:pt>
                <c:pt idx="50">
                  <c:v>0.1095</c:v>
                </c:pt>
                <c:pt idx="51">
                  <c:v>0.10780000000000001</c:v>
                </c:pt>
                <c:pt idx="52">
                  <c:v>0.10970000000000001</c:v>
                </c:pt>
                <c:pt idx="53">
                  <c:v>0.1067</c:v>
                </c:pt>
                <c:pt idx="54">
                  <c:v>0.1065</c:v>
                </c:pt>
                <c:pt idx="55">
                  <c:v>0.10489999999999999</c:v>
                </c:pt>
                <c:pt idx="56">
                  <c:v>0.1056</c:v>
                </c:pt>
                <c:pt idx="57">
                  <c:v>0.1057</c:v>
                </c:pt>
                <c:pt idx="58">
                  <c:v>0.10580000000000001</c:v>
                </c:pt>
                <c:pt idx="59">
                  <c:v>0.1048</c:v>
                </c:pt>
                <c:pt idx="60">
                  <c:v>0.1052</c:v>
                </c:pt>
                <c:pt idx="61">
                  <c:v>0.1017</c:v>
                </c:pt>
                <c:pt idx="62">
                  <c:v>0.1008</c:v>
                </c:pt>
                <c:pt idx="63">
                  <c:v>0.1017</c:v>
                </c:pt>
                <c:pt idx="64">
                  <c:v>0.1016</c:v>
                </c:pt>
                <c:pt idx="65">
                  <c:v>0.1003</c:v>
                </c:pt>
                <c:pt idx="66">
                  <c:v>0.1003</c:v>
                </c:pt>
                <c:pt idx="67">
                  <c:v>0.1</c:v>
                </c:pt>
                <c:pt idx="68">
                  <c:v>0.1002</c:v>
                </c:pt>
                <c:pt idx="69">
                  <c:v>0.10009999999999999</c:v>
                </c:pt>
                <c:pt idx="70">
                  <c:v>0.10009999999999999</c:v>
                </c:pt>
                <c:pt idx="71">
                  <c:v>0.1011</c:v>
                </c:pt>
                <c:pt idx="72">
                  <c:v>9.8100000000000007E-2</c:v>
                </c:pt>
                <c:pt idx="73">
                  <c:v>9.8299999999999998E-2</c:v>
                </c:pt>
                <c:pt idx="74">
                  <c:v>9.7600000000000006E-2</c:v>
                </c:pt>
                <c:pt idx="75">
                  <c:v>9.7299999999999998E-2</c:v>
                </c:pt>
                <c:pt idx="76">
                  <c:v>9.7199999999999995E-2</c:v>
                </c:pt>
                <c:pt idx="77">
                  <c:v>9.8000000000000004E-2</c:v>
                </c:pt>
                <c:pt idx="78">
                  <c:v>9.7000000000000003E-2</c:v>
                </c:pt>
                <c:pt idx="79">
                  <c:v>9.5200000000000007E-2</c:v>
                </c:pt>
                <c:pt idx="80">
                  <c:v>9.5000000000000001E-2</c:v>
                </c:pt>
                <c:pt idx="81">
                  <c:v>9.4799999999999995E-2</c:v>
                </c:pt>
                <c:pt idx="82">
                  <c:v>9.5200000000000007E-2</c:v>
                </c:pt>
                <c:pt idx="83">
                  <c:v>9.4200000000000006E-2</c:v>
                </c:pt>
                <c:pt idx="84">
                  <c:v>9.5399999999999999E-2</c:v>
                </c:pt>
                <c:pt idx="85">
                  <c:v>9.6699999999999994E-2</c:v>
                </c:pt>
                <c:pt idx="86">
                  <c:v>9.4299999999999995E-2</c:v>
                </c:pt>
                <c:pt idx="87">
                  <c:v>9.3600000000000003E-2</c:v>
                </c:pt>
                <c:pt idx="88">
                  <c:v>9.2700000000000005E-2</c:v>
                </c:pt>
                <c:pt idx="89">
                  <c:v>9.2999999999999999E-2</c:v>
                </c:pt>
                <c:pt idx="90">
                  <c:v>9.1600000000000001E-2</c:v>
                </c:pt>
                <c:pt idx="91">
                  <c:v>9.3100000000000002E-2</c:v>
                </c:pt>
                <c:pt idx="92">
                  <c:v>9.1499999999999998E-2</c:v>
                </c:pt>
                <c:pt idx="93">
                  <c:v>9.0399999999999994E-2</c:v>
                </c:pt>
                <c:pt idx="94">
                  <c:v>9.0399999999999994E-2</c:v>
                </c:pt>
                <c:pt idx="95">
                  <c:v>9.01E-2</c:v>
                </c:pt>
                <c:pt idx="96">
                  <c:v>9.0499999999999997E-2</c:v>
                </c:pt>
                <c:pt idx="97">
                  <c:v>9.11E-2</c:v>
                </c:pt>
                <c:pt idx="98">
                  <c:v>9.0300000000000005E-2</c:v>
                </c:pt>
                <c:pt idx="99">
                  <c:v>9.01E-2</c:v>
                </c:pt>
                <c:pt idx="100">
                  <c:v>8.9399999999999993E-2</c:v>
                </c:pt>
                <c:pt idx="101">
                  <c:v>8.9399999999999993E-2</c:v>
                </c:pt>
                <c:pt idx="102">
                  <c:v>0.09</c:v>
                </c:pt>
                <c:pt idx="103">
                  <c:v>8.9899999999999994E-2</c:v>
                </c:pt>
                <c:pt idx="104">
                  <c:v>8.9399999999999993E-2</c:v>
                </c:pt>
                <c:pt idx="105">
                  <c:v>8.9899999999999994E-2</c:v>
                </c:pt>
                <c:pt idx="106">
                  <c:v>8.9899999999999994E-2</c:v>
                </c:pt>
                <c:pt idx="107">
                  <c:v>8.8800000000000004E-2</c:v>
                </c:pt>
                <c:pt idx="108">
                  <c:v>8.9599999999999999E-2</c:v>
                </c:pt>
                <c:pt idx="109">
                  <c:v>8.9700000000000002E-2</c:v>
                </c:pt>
                <c:pt idx="110">
                  <c:v>8.9800000000000005E-2</c:v>
                </c:pt>
                <c:pt idx="111">
                  <c:v>8.9499999999999996E-2</c:v>
                </c:pt>
                <c:pt idx="112">
                  <c:v>8.9499999999999996E-2</c:v>
                </c:pt>
              </c:numCache>
            </c:numRef>
          </c:val>
          <c:smooth val="0"/>
        </c:ser>
        <c:ser>
          <c:idx val="6"/>
          <c:order val="6"/>
          <c:tx>
            <c:strRef>
              <c:f>[課題提出エクセル.xlsx]茨城県!$H$1</c:f>
              <c:strCache>
                <c:ptCount val="1"/>
                <c:pt idx="0">
                  <c:v>谷田部</c:v>
                </c:pt>
              </c:strCache>
            </c:strRef>
          </c:tx>
          <c:marker>
            <c:symbol val="none"/>
          </c:marker>
          <c:cat>
            <c:numRef>
              <c:f>[課題提出エクセル.xlsx]茨城県!$A$2:$A$114</c:f>
              <c:numCache>
                <c:formatCode>m"月"d"日";@</c:formatCode>
                <c:ptCount val="113"/>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numCache>
            </c:numRef>
          </c:cat>
          <c:val>
            <c:numRef>
              <c:f>[課題提出エクセル.xlsx]茨城県!$H$2:$H$114</c:f>
              <c:numCache>
                <c:formatCode>General</c:formatCode>
                <c:ptCount val="113"/>
                <c:pt idx="0">
                  <c:v>3.1399999999999997E-2</c:v>
                </c:pt>
                <c:pt idx="2">
                  <c:v>3.2599999999999997E-2</c:v>
                </c:pt>
                <c:pt idx="3">
                  <c:v>0.2717</c:v>
                </c:pt>
                <c:pt idx="4">
                  <c:v>0.22689999999999999</c:v>
                </c:pt>
                <c:pt idx="5">
                  <c:v>0.14990000000000001</c:v>
                </c:pt>
                <c:pt idx="6">
                  <c:v>0.13320000000000001</c:v>
                </c:pt>
                <c:pt idx="7">
                  <c:v>0.1206</c:v>
                </c:pt>
                <c:pt idx="8">
                  <c:v>0.1138</c:v>
                </c:pt>
                <c:pt idx="9">
                  <c:v>0.28949999999999998</c:v>
                </c:pt>
                <c:pt idx="10">
                  <c:v>0.27579999999999999</c:v>
                </c:pt>
                <c:pt idx="11">
                  <c:v>0.2525</c:v>
                </c:pt>
                <c:pt idx="12">
                  <c:v>0.22720000000000001</c:v>
                </c:pt>
                <c:pt idx="13">
                  <c:v>0.21229999999999999</c:v>
                </c:pt>
                <c:pt idx="14">
                  <c:v>0.1971</c:v>
                </c:pt>
                <c:pt idx="15">
                  <c:v>0.18379999999999999</c:v>
                </c:pt>
                <c:pt idx="16">
                  <c:v>0.17319999999999999</c:v>
                </c:pt>
                <c:pt idx="17">
                  <c:v>0.1643</c:v>
                </c:pt>
                <c:pt idx="18">
                  <c:v>0.1583</c:v>
                </c:pt>
                <c:pt idx="19">
                  <c:v>0.1489</c:v>
                </c:pt>
                <c:pt idx="20">
                  <c:v>0.1429</c:v>
                </c:pt>
                <c:pt idx="21">
                  <c:v>0.13780000000000001</c:v>
                </c:pt>
                <c:pt idx="22">
                  <c:v>0.13200000000000001</c:v>
                </c:pt>
                <c:pt idx="23">
                  <c:v>0.12770000000000001</c:v>
                </c:pt>
                <c:pt idx="24">
                  <c:v>0.124</c:v>
                </c:pt>
                <c:pt idx="25">
                  <c:v>0.12089999999999999</c:v>
                </c:pt>
                <c:pt idx="26">
                  <c:v>0.1177</c:v>
                </c:pt>
                <c:pt idx="27">
                  <c:v>0.1132</c:v>
                </c:pt>
                <c:pt idx="28">
                  <c:v>0.112</c:v>
                </c:pt>
                <c:pt idx="29">
                  <c:v>0.10829999999999999</c:v>
                </c:pt>
                <c:pt idx="30">
                  <c:v>0.10829999999999999</c:v>
                </c:pt>
                <c:pt idx="31">
                  <c:v>0.10340000000000001</c:v>
                </c:pt>
                <c:pt idx="32">
                  <c:v>0.1016</c:v>
                </c:pt>
                <c:pt idx="33">
                  <c:v>0.1014</c:v>
                </c:pt>
                <c:pt idx="34">
                  <c:v>0.1</c:v>
                </c:pt>
                <c:pt idx="35">
                  <c:v>9.8500000000000004E-2</c:v>
                </c:pt>
                <c:pt idx="36">
                  <c:v>9.7199999999999995E-2</c:v>
                </c:pt>
                <c:pt idx="37">
                  <c:v>9.69E-2</c:v>
                </c:pt>
                <c:pt idx="38">
                  <c:v>9.4600000000000004E-2</c:v>
                </c:pt>
                <c:pt idx="39">
                  <c:v>9.06E-2</c:v>
                </c:pt>
                <c:pt idx="40">
                  <c:v>9.01E-2</c:v>
                </c:pt>
                <c:pt idx="41">
                  <c:v>8.9899999999999994E-2</c:v>
                </c:pt>
                <c:pt idx="42">
                  <c:v>8.8400000000000006E-2</c:v>
                </c:pt>
                <c:pt idx="43">
                  <c:v>8.77E-2</c:v>
                </c:pt>
                <c:pt idx="44">
                  <c:v>8.6300000000000002E-2</c:v>
                </c:pt>
                <c:pt idx="45">
                  <c:v>8.6099999999999996E-2</c:v>
                </c:pt>
                <c:pt idx="46">
                  <c:v>8.5800000000000001E-2</c:v>
                </c:pt>
                <c:pt idx="47">
                  <c:v>8.5400000000000004E-2</c:v>
                </c:pt>
                <c:pt idx="48">
                  <c:v>8.4500000000000006E-2</c:v>
                </c:pt>
                <c:pt idx="49">
                  <c:v>8.3699999999999997E-2</c:v>
                </c:pt>
                <c:pt idx="50">
                  <c:v>8.3400000000000002E-2</c:v>
                </c:pt>
                <c:pt idx="51">
                  <c:v>8.2699999999999996E-2</c:v>
                </c:pt>
                <c:pt idx="52">
                  <c:v>8.3699999999999997E-2</c:v>
                </c:pt>
                <c:pt idx="53">
                  <c:v>8.1500000000000003E-2</c:v>
                </c:pt>
                <c:pt idx="54">
                  <c:v>8.1199999999999994E-2</c:v>
                </c:pt>
                <c:pt idx="55">
                  <c:v>8.09E-2</c:v>
                </c:pt>
                <c:pt idx="56">
                  <c:v>8.09E-2</c:v>
                </c:pt>
                <c:pt idx="57">
                  <c:v>8.1199999999999994E-2</c:v>
                </c:pt>
                <c:pt idx="58">
                  <c:v>8.1299999999999997E-2</c:v>
                </c:pt>
                <c:pt idx="59">
                  <c:v>8.1600000000000006E-2</c:v>
                </c:pt>
                <c:pt idx="60">
                  <c:v>8.2400000000000001E-2</c:v>
                </c:pt>
                <c:pt idx="61">
                  <c:v>7.9299999999999995E-2</c:v>
                </c:pt>
                <c:pt idx="62">
                  <c:v>7.8399999999999997E-2</c:v>
                </c:pt>
                <c:pt idx="63">
                  <c:v>7.8600000000000003E-2</c:v>
                </c:pt>
                <c:pt idx="64">
                  <c:v>7.8600000000000003E-2</c:v>
                </c:pt>
                <c:pt idx="65">
                  <c:v>7.8399999999999997E-2</c:v>
                </c:pt>
                <c:pt idx="66">
                  <c:v>7.8E-2</c:v>
                </c:pt>
                <c:pt idx="67">
                  <c:v>7.7799999999999994E-2</c:v>
                </c:pt>
                <c:pt idx="68">
                  <c:v>7.8200000000000006E-2</c:v>
                </c:pt>
                <c:pt idx="69">
                  <c:v>7.8200000000000006E-2</c:v>
                </c:pt>
                <c:pt idx="70">
                  <c:v>7.8E-2</c:v>
                </c:pt>
                <c:pt idx="71">
                  <c:v>7.8299999999999995E-2</c:v>
                </c:pt>
                <c:pt idx="72">
                  <c:v>7.6600000000000001E-2</c:v>
                </c:pt>
                <c:pt idx="73">
                  <c:v>7.6899999999999996E-2</c:v>
                </c:pt>
                <c:pt idx="74">
                  <c:v>7.6100000000000001E-2</c:v>
                </c:pt>
                <c:pt idx="75">
                  <c:v>7.5999999999999998E-2</c:v>
                </c:pt>
                <c:pt idx="76">
                  <c:v>7.6100000000000001E-2</c:v>
                </c:pt>
                <c:pt idx="77">
                  <c:v>7.6300000000000007E-2</c:v>
                </c:pt>
                <c:pt idx="78">
                  <c:v>7.5600000000000001E-2</c:v>
                </c:pt>
                <c:pt idx="79">
                  <c:v>7.4999999999999997E-2</c:v>
                </c:pt>
                <c:pt idx="80">
                  <c:v>7.4800000000000005E-2</c:v>
                </c:pt>
                <c:pt idx="81">
                  <c:v>7.46E-2</c:v>
                </c:pt>
                <c:pt idx="82">
                  <c:v>7.4700000000000003E-2</c:v>
                </c:pt>
                <c:pt idx="83">
                  <c:v>7.3899999999999993E-2</c:v>
                </c:pt>
                <c:pt idx="84">
                  <c:v>7.4499999999999997E-2</c:v>
                </c:pt>
                <c:pt idx="85">
                  <c:v>7.6100000000000001E-2</c:v>
                </c:pt>
                <c:pt idx="86">
                  <c:v>7.4399999999999994E-2</c:v>
                </c:pt>
                <c:pt idx="87">
                  <c:v>7.4099999999999999E-2</c:v>
                </c:pt>
                <c:pt idx="88">
                  <c:v>7.3800000000000004E-2</c:v>
                </c:pt>
                <c:pt idx="89">
                  <c:v>7.3899999999999993E-2</c:v>
                </c:pt>
                <c:pt idx="90">
                  <c:v>7.3700000000000002E-2</c:v>
                </c:pt>
                <c:pt idx="91">
                  <c:v>7.4700000000000003E-2</c:v>
                </c:pt>
                <c:pt idx="92">
                  <c:v>7.3300000000000004E-2</c:v>
                </c:pt>
                <c:pt idx="93">
                  <c:v>7.3599999999999999E-2</c:v>
                </c:pt>
                <c:pt idx="94">
                  <c:v>7.2900000000000006E-2</c:v>
                </c:pt>
                <c:pt idx="95">
                  <c:v>7.2599999999999998E-2</c:v>
                </c:pt>
                <c:pt idx="96">
                  <c:v>7.2999999999999995E-2</c:v>
                </c:pt>
                <c:pt idx="97">
                  <c:v>7.3499999999999996E-2</c:v>
                </c:pt>
                <c:pt idx="98">
                  <c:v>7.2099999999999997E-2</c:v>
                </c:pt>
                <c:pt idx="99">
                  <c:v>7.2300000000000003E-2</c:v>
                </c:pt>
                <c:pt idx="100">
                  <c:v>7.2300000000000003E-2</c:v>
                </c:pt>
                <c:pt idx="101">
                  <c:v>7.2599999999999998E-2</c:v>
                </c:pt>
                <c:pt idx="102">
                  <c:v>7.2900000000000006E-2</c:v>
                </c:pt>
                <c:pt idx="103">
                  <c:v>7.2700000000000001E-2</c:v>
                </c:pt>
                <c:pt idx="104">
                  <c:v>7.2300000000000003E-2</c:v>
                </c:pt>
                <c:pt idx="105">
                  <c:v>7.2300000000000003E-2</c:v>
                </c:pt>
                <c:pt idx="106">
                  <c:v>7.2400000000000006E-2</c:v>
                </c:pt>
                <c:pt idx="107">
                  <c:v>7.1900000000000006E-2</c:v>
                </c:pt>
                <c:pt idx="108">
                  <c:v>7.2599999999999998E-2</c:v>
                </c:pt>
                <c:pt idx="109">
                  <c:v>7.2999999999999995E-2</c:v>
                </c:pt>
                <c:pt idx="110">
                  <c:v>7.2999999999999995E-2</c:v>
                </c:pt>
                <c:pt idx="111">
                  <c:v>7.2599999999999998E-2</c:v>
                </c:pt>
                <c:pt idx="112">
                  <c:v>7.1999999999999995E-2</c:v>
                </c:pt>
              </c:numCache>
            </c:numRef>
          </c:val>
          <c:smooth val="0"/>
        </c:ser>
        <c:ser>
          <c:idx val="7"/>
          <c:order val="7"/>
          <c:tx>
            <c:strRef>
              <c:f>[課題提出エクセル.xlsx]茨城県!$I$1</c:f>
              <c:strCache>
                <c:ptCount val="1"/>
                <c:pt idx="0">
                  <c:v>吉沢</c:v>
                </c:pt>
              </c:strCache>
            </c:strRef>
          </c:tx>
          <c:marker>
            <c:symbol val="none"/>
          </c:marker>
          <c:cat>
            <c:numRef>
              <c:f>[課題提出エクセル.xlsx]茨城県!$A$2:$A$114</c:f>
              <c:numCache>
                <c:formatCode>m"月"d"日";@</c:formatCode>
                <c:ptCount val="113"/>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numCache>
            </c:numRef>
          </c:cat>
          <c:val>
            <c:numRef>
              <c:f>[課題提出エクセル.xlsx]茨城県!$I$2:$I$114</c:f>
              <c:numCache>
                <c:formatCode>General</c:formatCode>
                <c:ptCount val="113"/>
                <c:pt idx="0">
                  <c:v>3.1600000000000003E-2</c:v>
                </c:pt>
                <c:pt idx="2">
                  <c:v>3.2399999999999998E-2</c:v>
                </c:pt>
                <c:pt idx="3">
                  <c:v>0.26229999999999998</c:v>
                </c:pt>
                <c:pt idx="4">
                  <c:v>0.22189999999999999</c:v>
                </c:pt>
                <c:pt idx="5">
                  <c:v>0.1351</c:v>
                </c:pt>
                <c:pt idx="6">
                  <c:v>0.12039999999999999</c:v>
                </c:pt>
                <c:pt idx="7">
                  <c:v>0.10929999999999999</c:v>
                </c:pt>
                <c:pt idx="8">
                  <c:v>0.1032</c:v>
                </c:pt>
                <c:pt idx="9">
                  <c:v>0.25729999999999997</c:v>
                </c:pt>
                <c:pt idx="10">
                  <c:v>0.25440000000000002</c:v>
                </c:pt>
                <c:pt idx="11">
                  <c:v>0.22950000000000001</c:v>
                </c:pt>
                <c:pt idx="12">
                  <c:v>0.2072</c:v>
                </c:pt>
                <c:pt idx="13">
                  <c:v>0.19339999999999999</c:v>
                </c:pt>
                <c:pt idx="14">
                  <c:v>0.1792</c:v>
                </c:pt>
                <c:pt idx="15">
                  <c:v>0.1676</c:v>
                </c:pt>
                <c:pt idx="16">
                  <c:v>0.15820000000000001</c:v>
                </c:pt>
                <c:pt idx="17">
                  <c:v>0.1502</c:v>
                </c:pt>
                <c:pt idx="18">
                  <c:v>0.14460000000000001</c:v>
                </c:pt>
                <c:pt idx="19">
                  <c:v>0.13439999999999999</c:v>
                </c:pt>
                <c:pt idx="20">
                  <c:v>0.1285</c:v>
                </c:pt>
                <c:pt idx="21">
                  <c:v>0.1237</c:v>
                </c:pt>
                <c:pt idx="22">
                  <c:v>0.1186</c:v>
                </c:pt>
                <c:pt idx="23">
                  <c:v>0.1149</c:v>
                </c:pt>
                <c:pt idx="24">
                  <c:v>0.1115</c:v>
                </c:pt>
                <c:pt idx="25">
                  <c:v>0.1086</c:v>
                </c:pt>
                <c:pt idx="26">
                  <c:v>0.1055</c:v>
                </c:pt>
                <c:pt idx="27">
                  <c:v>0.1022</c:v>
                </c:pt>
                <c:pt idx="28">
                  <c:v>0.1013</c:v>
                </c:pt>
                <c:pt idx="29">
                  <c:v>9.7900000000000001E-2</c:v>
                </c:pt>
                <c:pt idx="30">
                  <c:v>9.7900000000000001E-2</c:v>
                </c:pt>
                <c:pt idx="31">
                  <c:v>9.2899999999999996E-2</c:v>
                </c:pt>
                <c:pt idx="32">
                  <c:v>9.0399999999999994E-2</c:v>
                </c:pt>
                <c:pt idx="33">
                  <c:v>8.9599999999999999E-2</c:v>
                </c:pt>
                <c:pt idx="34">
                  <c:v>8.8300000000000003E-2</c:v>
                </c:pt>
                <c:pt idx="35">
                  <c:v>8.6099999999999996E-2</c:v>
                </c:pt>
                <c:pt idx="36">
                  <c:v>8.5500000000000007E-2</c:v>
                </c:pt>
                <c:pt idx="37">
                  <c:v>8.5199999999999998E-2</c:v>
                </c:pt>
                <c:pt idx="38">
                  <c:v>8.3299999999999999E-2</c:v>
                </c:pt>
                <c:pt idx="39">
                  <c:v>7.85E-2</c:v>
                </c:pt>
                <c:pt idx="40">
                  <c:v>7.8100000000000003E-2</c:v>
                </c:pt>
                <c:pt idx="41">
                  <c:v>7.7799999999999994E-2</c:v>
                </c:pt>
                <c:pt idx="42">
                  <c:v>7.6999999999999999E-2</c:v>
                </c:pt>
                <c:pt idx="43">
                  <c:v>7.6300000000000007E-2</c:v>
                </c:pt>
                <c:pt idx="44">
                  <c:v>7.4899999999999994E-2</c:v>
                </c:pt>
                <c:pt idx="45">
                  <c:v>7.46E-2</c:v>
                </c:pt>
                <c:pt idx="46">
                  <c:v>7.4499999999999997E-2</c:v>
                </c:pt>
                <c:pt idx="47">
                  <c:v>7.3800000000000004E-2</c:v>
                </c:pt>
                <c:pt idx="48">
                  <c:v>7.2999999999999995E-2</c:v>
                </c:pt>
                <c:pt idx="49">
                  <c:v>7.2599999999999998E-2</c:v>
                </c:pt>
                <c:pt idx="50">
                  <c:v>7.2300000000000003E-2</c:v>
                </c:pt>
                <c:pt idx="51">
                  <c:v>7.1499999999999994E-2</c:v>
                </c:pt>
                <c:pt idx="52">
                  <c:v>7.2999999999999995E-2</c:v>
                </c:pt>
                <c:pt idx="53">
                  <c:v>6.93E-2</c:v>
                </c:pt>
                <c:pt idx="54">
                  <c:v>6.5100000000000005E-2</c:v>
                </c:pt>
                <c:pt idx="55">
                  <c:v>6.3399999999999998E-2</c:v>
                </c:pt>
                <c:pt idx="56">
                  <c:v>6.13E-2</c:v>
                </c:pt>
                <c:pt idx="57">
                  <c:v>6.13E-2</c:v>
                </c:pt>
                <c:pt idx="58">
                  <c:v>6.1800000000000001E-2</c:v>
                </c:pt>
                <c:pt idx="59">
                  <c:v>6.1899999999999997E-2</c:v>
                </c:pt>
                <c:pt idx="60">
                  <c:v>6.3600000000000004E-2</c:v>
                </c:pt>
                <c:pt idx="61">
                  <c:v>6.0299999999999999E-2</c:v>
                </c:pt>
                <c:pt idx="62">
                  <c:v>5.9200000000000003E-2</c:v>
                </c:pt>
                <c:pt idx="63">
                  <c:v>5.8400000000000001E-2</c:v>
                </c:pt>
                <c:pt idx="64">
                  <c:v>5.8200000000000002E-2</c:v>
                </c:pt>
                <c:pt idx="65">
                  <c:v>5.8599999999999999E-2</c:v>
                </c:pt>
                <c:pt idx="66">
                  <c:v>5.8999999999999997E-2</c:v>
                </c:pt>
                <c:pt idx="67">
                  <c:v>5.8400000000000001E-2</c:v>
                </c:pt>
                <c:pt idx="68">
                  <c:v>5.8599999999999999E-2</c:v>
                </c:pt>
                <c:pt idx="69">
                  <c:v>5.8799999999999998E-2</c:v>
                </c:pt>
                <c:pt idx="70">
                  <c:v>5.8299999999999998E-2</c:v>
                </c:pt>
                <c:pt idx="71">
                  <c:v>5.9200000000000003E-2</c:v>
                </c:pt>
                <c:pt idx="72">
                  <c:v>5.8000000000000003E-2</c:v>
                </c:pt>
                <c:pt idx="73">
                  <c:v>5.8700000000000002E-2</c:v>
                </c:pt>
                <c:pt idx="74">
                  <c:v>5.7599999999999998E-2</c:v>
                </c:pt>
                <c:pt idx="75">
                  <c:v>5.7000000000000002E-2</c:v>
                </c:pt>
                <c:pt idx="76">
                  <c:v>5.7299999999999997E-2</c:v>
                </c:pt>
                <c:pt idx="77">
                  <c:v>5.8299999999999998E-2</c:v>
                </c:pt>
                <c:pt idx="78">
                  <c:v>5.74E-2</c:v>
                </c:pt>
                <c:pt idx="79">
                  <c:v>5.5599999999999997E-2</c:v>
                </c:pt>
                <c:pt idx="80">
                  <c:v>5.5500000000000001E-2</c:v>
                </c:pt>
                <c:pt idx="81">
                  <c:v>5.5599999999999997E-2</c:v>
                </c:pt>
                <c:pt idx="82">
                  <c:v>5.6399999999999999E-2</c:v>
                </c:pt>
                <c:pt idx="83">
                  <c:v>5.6000000000000001E-2</c:v>
                </c:pt>
                <c:pt idx="84">
                  <c:v>5.6399999999999999E-2</c:v>
                </c:pt>
                <c:pt idx="85">
                  <c:v>5.7700000000000001E-2</c:v>
                </c:pt>
                <c:pt idx="86">
                  <c:v>5.7099999999999998E-2</c:v>
                </c:pt>
                <c:pt idx="87">
                  <c:v>5.6500000000000002E-2</c:v>
                </c:pt>
                <c:pt idx="88">
                  <c:v>5.6500000000000002E-2</c:v>
                </c:pt>
                <c:pt idx="89">
                  <c:v>5.67E-2</c:v>
                </c:pt>
                <c:pt idx="90">
                  <c:v>5.57E-2</c:v>
                </c:pt>
                <c:pt idx="91">
                  <c:v>5.7099999999999998E-2</c:v>
                </c:pt>
                <c:pt idx="92">
                  <c:v>5.57E-2</c:v>
                </c:pt>
                <c:pt idx="93">
                  <c:v>5.6000000000000001E-2</c:v>
                </c:pt>
                <c:pt idx="94">
                  <c:v>5.6300000000000003E-2</c:v>
                </c:pt>
                <c:pt idx="95">
                  <c:v>5.5399999999999998E-2</c:v>
                </c:pt>
                <c:pt idx="96">
                  <c:v>5.5300000000000002E-2</c:v>
                </c:pt>
                <c:pt idx="97">
                  <c:v>5.6599999999999998E-2</c:v>
                </c:pt>
                <c:pt idx="98">
                  <c:v>5.5199999999999999E-2</c:v>
                </c:pt>
                <c:pt idx="99">
                  <c:v>5.4800000000000001E-2</c:v>
                </c:pt>
                <c:pt idx="100">
                  <c:v>5.4399999999999997E-2</c:v>
                </c:pt>
                <c:pt idx="101">
                  <c:v>5.5E-2</c:v>
                </c:pt>
                <c:pt idx="102">
                  <c:v>5.5599999999999997E-2</c:v>
                </c:pt>
                <c:pt idx="103">
                  <c:v>5.5399999999999998E-2</c:v>
                </c:pt>
                <c:pt idx="104">
                  <c:v>5.4699999999999999E-2</c:v>
                </c:pt>
                <c:pt idx="105">
                  <c:v>5.4899999999999997E-2</c:v>
                </c:pt>
                <c:pt idx="106">
                  <c:v>5.5E-2</c:v>
                </c:pt>
                <c:pt idx="107">
                  <c:v>5.4899999999999997E-2</c:v>
                </c:pt>
                <c:pt idx="108">
                  <c:v>5.5199999999999999E-2</c:v>
                </c:pt>
                <c:pt idx="109">
                  <c:v>5.5E-2</c:v>
                </c:pt>
                <c:pt idx="110">
                  <c:v>5.5E-2</c:v>
                </c:pt>
                <c:pt idx="111">
                  <c:v>5.4800000000000001E-2</c:v>
                </c:pt>
                <c:pt idx="112">
                  <c:v>5.4199999999999998E-2</c:v>
                </c:pt>
              </c:numCache>
            </c:numRef>
          </c:val>
          <c:smooth val="0"/>
        </c:ser>
        <c:ser>
          <c:idx val="8"/>
          <c:order val="8"/>
          <c:tx>
            <c:strRef>
              <c:f>[課題提出エクセル.xlsx]茨城県!$J$1</c:f>
              <c:strCache>
                <c:ptCount val="1"/>
                <c:pt idx="0">
                  <c:v>大場</c:v>
                </c:pt>
              </c:strCache>
            </c:strRef>
          </c:tx>
          <c:marker>
            <c:symbol val="none"/>
          </c:marker>
          <c:cat>
            <c:numRef>
              <c:f>[課題提出エクセル.xlsx]茨城県!$A$2:$A$114</c:f>
              <c:numCache>
                <c:formatCode>m"月"d"日";@</c:formatCode>
                <c:ptCount val="113"/>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numCache>
            </c:numRef>
          </c:cat>
          <c:val>
            <c:numRef>
              <c:f>[課題提出エクセル.xlsx]茨城県!$J$2:$J$114</c:f>
              <c:numCache>
                <c:formatCode>General</c:formatCode>
                <c:ptCount val="113"/>
                <c:pt idx="0">
                  <c:v>3.8600000000000002E-2</c:v>
                </c:pt>
                <c:pt idx="2">
                  <c:v>3.8300000000000001E-2</c:v>
                </c:pt>
                <c:pt idx="3">
                  <c:v>0.26860000000000001</c:v>
                </c:pt>
                <c:pt idx="4">
                  <c:v>0.216</c:v>
                </c:pt>
                <c:pt idx="5">
                  <c:v>0.13439999999999999</c:v>
                </c:pt>
                <c:pt idx="6">
                  <c:v>0.1211</c:v>
                </c:pt>
                <c:pt idx="7">
                  <c:v>0.1116</c:v>
                </c:pt>
                <c:pt idx="8">
                  <c:v>0.106</c:v>
                </c:pt>
                <c:pt idx="9">
                  <c:v>0.29749999999999999</c:v>
                </c:pt>
                <c:pt idx="10">
                  <c:v>0.27479999999999999</c:v>
                </c:pt>
                <c:pt idx="11">
                  <c:v>0.24940000000000001</c:v>
                </c:pt>
                <c:pt idx="12">
                  <c:v>0.2248</c:v>
                </c:pt>
                <c:pt idx="13">
                  <c:v>0.21199999999999999</c:v>
                </c:pt>
                <c:pt idx="14">
                  <c:v>0.19500000000000001</c:v>
                </c:pt>
                <c:pt idx="15">
                  <c:v>0.18190000000000001</c:v>
                </c:pt>
                <c:pt idx="16">
                  <c:v>0.17430000000000001</c:v>
                </c:pt>
                <c:pt idx="17">
                  <c:v>0.1658</c:v>
                </c:pt>
                <c:pt idx="18">
                  <c:v>0.161</c:v>
                </c:pt>
                <c:pt idx="19">
                  <c:v>0.1527</c:v>
                </c:pt>
                <c:pt idx="20">
                  <c:v>0.14660000000000001</c:v>
                </c:pt>
                <c:pt idx="21">
                  <c:v>0.1416</c:v>
                </c:pt>
                <c:pt idx="22">
                  <c:v>0.13469999999999999</c:v>
                </c:pt>
                <c:pt idx="23">
                  <c:v>0.1313</c:v>
                </c:pt>
                <c:pt idx="24">
                  <c:v>0.1275</c:v>
                </c:pt>
                <c:pt idx="25">
                  <c:v>0.1242</c:v>
                </c:pt>
                <c:pt idx="26">
                  <c:v>0.12130000000000001</c:v>
                </c:pt>
                <c:pt idx="27">
                  <c:v>0.1176</c:v>
                </c:pt>
                <c:pt idx="28">
                  <c:v>0.1162</c:v>
                </c:pt>
                <c:pt idx="29">
                  <c:v>0.11409999999999999</c:v>
                </c:pt>
                <c:pt idx="30">
                  <c:v>0.1142</c:v>
                </c:pt>
                <c:pt idx="31">
                  <c:v>0.1087</c:v>
                </c:pt>
                <c:pt idx="32">
                  <c:v>0.1072</c:v>
                </c:pt>
                <c:pt idx="33">
                  <c:v>0.1067</c:v>
                </c:pt>
                <c:pt idx="34">
                  <c:v>0.10539999999999999</c:v>
                </c:pt>
                <c:pt idx="35">
                  <c:v>0.10390000000000001</c:v>
                </c:pt>
                <c:pt idx="36">
                  <c:v>0.1022</c:v>
                </c:pt>
                <c:pt idx="37">
                  <c:v>0.1016</c:v>
                </c:pt>
                <c:pt idx="38">
                  <c:v>9.9699999999999997E-2</c:v>
                </c:pt>
                <c:pt idx="39">
                  <c:v>9.4899999999999998E-2</c:v>
                </c:pt>
                <c:pt idx="40">
                  <c:v>9.3799999999999994E-2</c:v>
                </c:pt>
                <c:pt idx="41">
                  <c:v>9.3700000000000006E-2</c:v>
                </c:pt>
                <c:pt idx="42">
                  <c:v>9.2799999999999994E-2</c:v>
                </c:pt>
                <c:pt idx="43">
                  <c:v>9.1800000000000007E-2</c:v>
                </c:pt>
                <c:pt idx="44">
                  <c:v>9.0499999999999997E-2</c:v>
                </c:pt>
                <c:pt idx="45">
                  <c:v>9.01E-2</c:v>
                </c:pt>
                <c:pt idx="46">
                  <c:v>0.09</c:v>
                </c:pt>
                <c:pt idx="47">
                  <c:v>8.8700000000000001E-2</c:v>
                </c:pt>
                <c:pt idx="48">
                  <c:v>8.7999999999999995E-2</c:v>
                </c:pt>
                <c:pt idx="49">
                  <c:v>8.7599999999999997E-2</c:v>
                </c:pt>
                <c:pt idx="50">
                  <c:v>8.6800000000000002E-2</c:v>
                </c:pt>
                <c:pt idx="51">
                  <c:v>8.5900000000000004E-2</c:v>
                </c:pt>
                <c:pt idx="52">
                  <c:v>8.6099999999999996E-2</c:v>
                </c:pt>
                <c:pt idx="53">
                  <c:v>8.5300000000000001E-2</c:v>
                </c:pt>
                <c:pt idx="54">
                  <c:v>8.4900000000000003E-2</c:v>
                </c:pt>
                <c:pt idx="55">
                  <c:v>8.3699999999999997E-2</c:v>
                </c:pt>
                <c:pt idx="56">
                  <c:v>8.43E-2</c:v>
                </c:pt>
                <c:pt idx="57">
                  <c:v>8.4099999999999994E-2</c:v>
                </c:pt>
                <c:pt idx="58">
                  <c:v>8.4699999999999998E-2</c:v>
                </c:pt>
                <c:pt idx="59">
                  <c:v>8.4500000000000006E-2</c:v>
                </c:pt>
                <c:pt idx="60">
                  <c:v>8.5400000000000004E-2</c:v>
                </c:pt>
                <c:pt idx="61">
                  <c:v>8.2299999999999998E-2</c:v>
                </c:pt>
                <c:pt idx="62">
                  <c:v>8.1600000000000006E-2</c:v>
                </c:pt>
                <c:pt idx="63">
                  <c:v>8.1600000000000006E-2</c:v>
                </c:pt>
                <c:pt idx="64">
                  <c:v>8.14E-2</c:v>
                </c:pt>
                <c:pt idx="65">
                  <c:v>8.14E-2</c:v>
                </c:pt>
                <c:pt idx="66">
                  <c:v>8.1299999999999997E-2</c:v>
                </c:pt>
                <c:pt idx="67">
                  <c:v>8.1000000000000003E-2</c:v>
                </c:pt>
                <c:pt idx="68">
                  <c:v>8.09E-2</c:v>
                </c:pt>
                <c:pt idx="69">
                  <c:v>8.1299999999999997E-2</c:v>
                </c:pt>
                <c:pt idx="70">
                  <c:v>8.1199999999999994E-2</c:v>
                </c:pt>
                <c:pt idx="71">
                  <c:v>8.1299999999999997E-2</c:v>
                </c:pt>
                <c:pt idx="72">
                  <c:v>7.9799999999999996E-2</c:v>
                </c:pt>
                <c:pt idx="73">
                  <c:v>8.0299999999999996E-2</c:v>
                </c:pt>
                <c:pt idx="74">
                  <c:v>7.9100000000000004E-2</c:v>
                </c:pt>
                <c:pt idx="75">
                  <c:v>7.8600000000000003E-2</c:v>
                </c:pt>
                <c:pt idx="76">
                  <c:v>7.9299999999999995E-2</c:v>
                </c:pt>
                <c:pt idx="77">
                  <c:v>8.0100000000000005E-2</c:v>
                </c:pt>
                <c:pt idx="78">
                  <c:v>7.9500000000000001E-2</c:v>
                </c:pt>
                <c:pt idx="79">
                  <c:v>7.8700000000000006E-2</c:v>
                </c:pt>
                <c:pt idx="80">
                  <c:v>7.8100000000000003E-2</c:v>
                </c:pt>
                <c:pt idx="81">
                  <c:v>7.8100000000000003E-2</c:v>
                </c:pt>
                <c:pt idx="82">
                  <c:v>7.8299999999999995E-2</c:v>
                </c:pt>
                <c:pt idx="83">
                  <c:v>7.7899999999999997E-2</c:v>
                </c:pt>
                <c:pt idx="84">
                  <c:v>7.8600000000000003E-2</c:v>
                </c:pt>
                <c:pt idx="85">
                  <c:v>0.08</c:v>
                </c:pt>
                <c:pt idx="86">
                  <c:v>7.7799999999999994E-2</c:v>
                </c:pt>
                <c:pt idx="87">
                  <c:v>7.7100000000000002E-2</c:v>
                </c:pt>
                <c:pt idx="88">
                  <c:v>7.7499999999999999E-2</c:v>
                </c:pt>
                <c:pt idx="89">
                  <c:v>7.7700000000000005E-2</c:v>
                </c:pt>
                <c:pt idx="90">
                  <c:v>7.7399999999999997E-2</c:v>
                </c:pt>
                <c:pt idx="91">
                  <c:v>7.8799999999999995E-2</c:v>
                </c:pt>
                <c:pt idx="92">
                  <c:v>7.6799999999999993E-2</c:v>
                </c:pt>
                <c:pt idx="93">
                  <c:v>7.6799999999999993E-2</c:v>
                </c:pt>
                <c:pt idx="94">
                  <c:v>7.6100000000000001E-2</c:v>
                </c:pt>
                <c:pt idx="95">
                  <c:v>7.4800000000000005E-2</c:v>
                </c:pt>
                <c:pt idx="96">
                  <c:v>7.5300000000000006E-2</c:v>
                </c:pt>
                <c:pt idx="97">
                  <c:v>7.6100000000000001E-2</c:v>
                </c:pt>
                <c:pt idx="98">
                  <c:v>7.51E-2</c:v>
                </c:pt>
                <c:pt idx="99">
                  <c:v>7.4499999999999997E-2</c:v>
                </c:pt>
                <c:pt idx="100">
                  <c:v>7.46E-2</c:v>
                </c:pt>
                <c:pt idx="101">
                  <c:v>7.3899999999999993E-2</c:v>
                </c:pt>
                <c:pt idx="102">
                  <c:v>7.4399999999999994E-2</c:v>
                </c:pt>
                <c:pt idx="103">
                  <c:v>7.4499999999999997E-2</c:v>
                </c:pt>
                <c:pt idx="104">
                  <c:v>7.4499999999999997E-2</c:v>
                </c:pt>
                <c:pt idx="105">
                  <c:v>7.4300000000000005E-2</c:v>
                </c:pt>
                <c:pt idx="106">
                  <c:v>7.4899999999999994E-2</c:v>
                </c:pt>
                <c:pt idx="107">
                  <c:v>7.4399999999999994E-2</c:v>
                </c:pt>
                <c:pt idx="108">
                  <c:v>7.4899999999999994E-2</c:v>
                </c:pt>
                <c:pt idx="109">
                  <c:v>7.5200000000000003E-2</c:v>
                </c:pt>
                <c:pt idx="110">
                  <c:v>7.5499999999999998E-2</c:v>
                </c:pt>
                <c:pt idx="111">
                  <c:v>7.4899999999999994E-2</c:v>
                </c:pt>
                <c:pt idx="112">
                  <c:v>7.4899999999999994E-2</c:v>
                </c:pt>
              </c:numCache>
            </c:numRef>
          </c:val>
          <c:smooth val="0"/>
        </c:ser>
        <c:ser>
          <c:idx val="9"/>
          <c:order val="9"/>
          <c:tx>
            <c:strRef>
              <c:f>[課題提出エクセル.xlsx]茨城県!$K$1</c:f>
              <c:strCache>
                <c:ptCount val="1"/>
                <c:pt idx="0">
                  <c:v>石川</c:v>
                </c:pt>
              </c:strCache>
            </c:strRef>
          </c:tx>
          <c:marker>
            <c:symbol val="none"/>
          </c:marker>
          <c:cat>
            <c:numRef>
              <c:f>[課題提出エクセル.xlsx]茨城県!$A$2:$A$114</c:f>
              <c:numCache>
                <c:formatCode>m"月"d"日";@</c:formatCode>
                <c:ptCount val="113"/>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numCache>
            </c:numRef>
          </c:cat>
          <c:val>
            <c:numRef>
              <c:f>[課題提出エクセル.xlsx]茨城県!$K$2:$K$114</c:f>
              <c:numCache>
                <c:formatCode>General</c:formatCode>
                <c:ptCount val="113"/>
                <c:pt idx="0">
                  <c:v>3.7600000000000001E-2</c:v>
                </c:pt>
                <c:pt idx="1">
                  <c:v>3.7499999999999999E-2</c:v>
                </c:pt>
                <c:pt idx="2">
                  <c:v>3.7499999999999999E-2</c:v>
                </c:pt>
                <c:pt idx="3">
                  <c:v>0.33729999999999999</c:v>
                </c:pt>
                <c:pt idx="4">
                  <c:v>0.27600000000000002</c:v>
                </c:pt>
                <c:pt idx="5">
                  <c:v>0.17269999999999999</c:v>
                </c:pt>
                <c:pt idx="6">
                  <c:v>0.15379999999999999</c:v>
                </c:pt>
                <c:pt idx="7">
                  <c:v>0.1391</c:v>
                </c:pt>
                <c:pt idx="8">
                  <c:v>0.13139999999999999</c:v>
                </c:pt>
                <c:pt idx="9">
                  <c:v>0.2492</c:v>
                </c:pt>
                <c:pt idx="10">
                  <c:v>0.28260000000000002</c:v>
                </c:pt>
                <c:pt idx="11">
                  <c:v>0.26490000000000002</c:v>
                </c:pt>
                <c:pt idx="12">
                  <c:v>0.24079999999999999</c:v>
                </c:pt>
                <c:pt idx="13">
                  <c:v>0.22559999999999999</c:v>
                </c:pt>
                <c:pt idx="14">
                  <c:v>0.20930000000000001</c:v>
                </c:pt>
                <c:pt idx="15">
                  <c:v>0.19600000000000001</c:v>
                </c:pt>
                <c:pt idx="16">
                  <c:v>0.18529999999999999</c:v>
                </c:pt>
                <c:pt idx="17">
                  <c:v>0.17580000000000001</c:v>
                </c:pt>
                <c:pt idx="18">
                  <c:v>0.16889999999999999</c:v>
                </c:pt>
                <c:pt idx="19">
                  <c:v>0.1575</c:v>
                </c:pt>
                <c:pt idx="20">
                  <c:v>0.1515</c:v>
                </c:pt>
                <c:pt idx="21">
                  <c:v>0.14580000000000001</c:v>
                </c:pt>
                <c:pt idx="22">
                  <c:v>0.14030000000000001</c:v>
                </c:pt>
                <c:pt idx="23">
                  <c:v>0.13600000000000001</c:v>
                </c:pt>
                <c:pt idx="24">
                  <c:v>0.1321</c:v>
                </c:pt>
                <c:pt idx="25">
                  <c:v>0.1288</c:v>
                </c:pt>
                <c:pt idx="26">
                  <c:v>0.12559999999999999</c:v>
                </c:pt>
                <c:pt idx="27">
                  <c:v>0.1221</c:v>
                </c:pt>
                <c:pt idx="28">
                  <c:v>0.12139999999999999</c:v>
                </c:pt>
                <c:pt idx="29">
                  <c:v>0.1182</c:v>
                </c:pt>
                <c:pt idx="30">
                  <c:v>0.11799999999999999</c:v>
                </c:pt>
                <c:pt idx="31">
                  <c:v>0.1137</c:v>
                </c:pt>
                <c:pt idx="32">
                  <c:v>0.112</c:v>
                </c:pt>
                <c:pt idx="33">
                  <c:v>0.1113</c:v>
                </c:pt>
                <c:pt idx="34">
                  <c:v>0.10970000000000001</c:v>
                </c:pt>
                <c:pt idx="35">
                  <c:v>0.10780000000000001</c:v>
                </c:pt>
                <c:pt idx="36">
                  <c:v>0.10639999999999999</c:v>
                </c:pt>
                <c:pt idx="37">
                  <c:v>0.1056</c:v>
                </c:pt>
                <c:pt idx="38">
                  <c:v>0.10390000000000001</c:v>
                </c:pt>
                <c:pt idx="39">
                  <c:v>9.9199999999999997E-2</c:v>
                </c:pt>
                <c:pt idx="40">
                  <c:v>9.8400000000000001E-2</c:v>
                </c:pt>
                <c:pt idx="41">
                  <c:v>9.7799999999999998E-2</c:v>
                </c:pt>
                <c:pt idx="42">
                  <c:v>9.69E-2</c:v>
                </c:pt>
                <c:pt idx="43">
                  <c:v>9.6000000000000002E-2</c:v>
                </c:pt>
                <c:pt idx="44">
                  <c:v>9.4100000000000003E-2</c:v>
                </c:pt>
                <c:pt idx="45">
                  <c:v>9.3299999999999994E-2</c:v>
                </c:pt>
                <c:pt idx="46">
                  <c:v>9.3100000000000002E-2</c:v>
                </c:pt>
                <c:pt idx="47">
                  <c:v>9.11E-2</c:v>
                </c:pt>
                <c:pt idx="48">
                  <c:v>8.6900000000000005E-2</c:v>
                </c:pt>
                <c:pt idx="49">
                  <c:v>8.6999999999999994E-2</c:v>
                </c:pt>
                <c:pt idx="50">
                  <c:v>8.6800000000000002E-2</c:v>
                </c:pt>
                <c:pt idx="51">
                  <c:v>8.5500000000000007E-2</c:v>
                </c:pt>
                <c:pt idx="52">
                  <c:v>8.5099999999999995E-2</c:v>
                </c:pt>
                <c:pt idx="53">
                  <c:v>8.2400000000000001E-2</c:v>
                </c:pt>
                <c:pt idx="54">
                  <c:v>8.2000000000000003E-2</c:v>
                </c:pt>
                <c:pt idx="55">
                  <c:v>8.1799999999999998E-2</c:v>
                </c:pt>
                <c:pt idx="56">
                  <c:v>8.14E-2</c:v>
                </c:pt>
                <c:pt idx="57">
                  <c:v>8.1699999999999995E-2</c:v>
                </c:pt>
                <c:pt idx="58">
                  <c:v>8.1600000000000006E-2</c:v>
                </c:pt>
                <c:pt idx="59">
                  <c:v>8.2199999999999995E-2</c:v>
                </c:pt>
                <c:pt idx="60">
                  <c:v>8.3599999999999994E-2</c:v>
                </c:pt>
                <c:pt idx="61">
                  <c:v>8.0500000000000002E-2</c:v>
                </c:pt>
                <c:pt idx="62">
                  <c:v>7.9200000000000007E-2</c:v>
                </c:pt>
                <c:pt idx="63">
                  <c:v>8.0399999999999999E-2</c:v>
                </c:pt>
                <c:pt idx="64">
                  <c:v>7.9699999999999993E-2</c:v>
                </c:pt>
                <c:pt idx="65">
                  <c:v>7.9699999999999993E-2</c:v>
                </c:pt>
                <c:pt idx="66">
                  <c:v>7.9500000000000001E-2</c:v>
                </c:pt>
                <c:pt idx="67">
                  <c:v>7.8899999999999998E-2</c:v>
                </c:pt>
                <c:pt idx="68">
                  <c:v>7.9100000000000004E-2</c:v>
                </c:pt>
                <c:pt idx="69">
                  <c:v>7.9100000000000004E-2</c:v>
                </c:pt>
                <c:pt idx="70">
                  <c:v>7.8899999999999998E-2</c:v>
                </c:pt>
                <c:pt idx="71">
                  <c:v>7.9799999999999996E-2</c:v>
                </c:pt>
                <c:pt idx="72">
                  <c:v>7.8100000000000003E-2</c:v>
                </c:pt>
                <c:pt idx="73">
                  <c:v>7.8700000000000006E-2</c:v>
                </c:pt>
                <c:pt idx="74">
                  <c:v>7.7700000000000005E-2</c:v>
                </c:pt>
                <c:pt idx="75">
                  <c:v>7.7299999999999994E-2</c:v>
                </c:pt>
                <c:pt idx="76">
                  <c:v>7.7299999999999994E-2</c:v>
                </c:pt>
                <c:pt idx="77">
                  <c:v>7.7600000000000002E-2</c:v>
                </c:pt>
                <c:pt idx="78">
                  <c:v>7.6999999999999999E-2</c:v>
                </c:pt>
                <c:pt idx="79">
                  <c:v>7.6200000000000004E-2</c:v>
                </c:pt>
                <c:pt idx="80">
                  <c:v>7.5999999999999998E-2</c:v>
                </c:pt>
                <c:pt idx="81">
                  <c:v>7.5999999999999998E-2</c:v>
                </c:pt>
                <c:pt idx="82">
                  <c:v>7.6300000000000007E-2</c:v>
                </c:pt>
                <c:pt idx="83">
                  <c:v>7.5999999999999998E-2</c:v>
                </c:pt>
                <c:pt idx="84">
                  <c:v>7.6399999999999996E-2</c:v>
                </c:pt>
                <c:pt idx="85">
                  <c:v>7.8E-2</c:v>
                </c:pt>
                <c:pt idx="86">
                  <c:v>7.6700000000000004E-2</c:v>
                </c:pt>
                <c:pt idx="87">
                  <c:v>7.6200000000000004E-2</c:v>
                </c:pt>
                <c:pt idx="88">
                  <c:v>7.5700000000000003E-2</c:v>
                </c:pt>
                <c:pt idx="89">
                  <c:v>7.5600000000000001E-2</c:v>
                </c:pt>
                <c:pt idx="90">
                  <c:v>7.5899999999999995E-2</c:v>
                </c:pt>
                <c:pt idx="91">
                  <c:v>7.6600000000000001E-2</c:v>
                </c:pt>
                <c:pt idx="92">
                  <c:v>7.5399999999999995E-2</c:v>
                </c:pt>
                <c:pt idx="93">
                  <c:v>7.5999999999999998E-2</c:v>
                </c:pt>
                <c:pt idx="94">
                  <c:v>7.5499999999999998E-2</c:v>
                </c:pt>
                <c:pt idx="95">
                  <c:v>7.4700000000000003E-2</c:v>
                </c:pt>
                <c:pt idx="96">
                  <c:v>7.4899999999999994E-2</c:v>
                </c:pt>
                <c:pt idx="97">
                  <c:v>7.5300000000000006E-2</c:v>
                </c:pt>
                <c:pt idx="98">
                  <c:v>7.3999999999999996E-2</c:v>
                </c:pt>
                <c:pt idx="99">
                  <c:v>7.4300000000000005E-2</c:v>
                </c:pt>
                <c:pt idx="100">
                  <c:v>7.4399999999999994E-2</c:v>
                </c:pt>
                <c:pt idx="101">
                  <c:v>7.4899999999999994E-2</c:v>
                </c:pt>
                <c:pt idx="102">
                  <c:v>7.51E-2</c:v>
                </c:pt>
                <c:pt idx="103">
                  <c:v>7.4899999999999994E-2</c:v>
                </c:pt>
                <c:pt idx="104">
                  <c:v>7.4200000000000002E-2</c:v>
                </c:pt>
                <c:pt idx="105">
                  <c:v>7.3800000000000004E-2</c:v>
                </c:pt>
                <c:pt idx="106">
                  <c:v>7.3800000000000004E-2</c:v>
                </c:pt>
                <c:pt idx="107">
                  <c:v>7.3700000000000002E-2</c:v>
                </c:pt>
                <c:pt idx="108">
                  <c:v>7.4499999999999997E-2</c:v>
                </c:pt>
                <c:pt idx="109">
                  <c:v>7.4999999999999997E-2</c:v>
                </c:pt>
                <c:pt idx="110">
                  <c:v>7.4499999999999997E-2</c:v>
                </c:pt>
                <c:pt idx="111">
                  <c:v>7.3700000000000002E-2</c:v>
                </c:pt>
                <c:pt idx="112">
                  <c:v>7.3400000000000007E-2</c:v>
                </c:pt>
              </c:numCache>
            </c:numRef>
          </c:val>
          <c:smooth val="0"/>
        </c:ser>
        <c:ser>
          <c:idx val="10"/>
          <c:order val="10"/>
          <c:tx>
            <c:strRef>
              <c:f>[課題提出エクセル.xlsx]茨城県!$M$1</c:f>
              <c:strCache>
                <c:ptCount val="1"/>
                <c:pt idx="0">
                  <c:v>基準</c:v>
                </c:pt>
              </c:strCache>
            </c:strRef>
          </c:tx>
          <c:spPr>
            <a:ln w="114300">
              <a:solidFill>
                <a:srgbClr val="FF3399"/>
              </a:solidFill>
            </a:ln>
          </c:spPr>
          <c:marker>
            <c:symbol val="none"/>
          </c:marker>
          <c:cat>
            <c:numRef>
              <c:f>[課題提出エクセル.xlsx]茨城県!$A$2:$A$114</c:f>
              <c:numCache>
                <c:formatCode>m"月"d"日";@</c:formatCode>
                <c:ptCount val="113"/>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numCache>
            </c:numRef>
          </c:cat>
          <c:val>
            <c:numRef>
              <c:f>[課題提出エクセル.xlsx]茨城県!$M$2:$M$114</c:f>
              <c:numCache>
                <c:formatCode>General</c:formatCode>
                <c:ptCount val="113"/>
                <c:pt idx="0">
                  <c:v>0.23</c:v>
                </c:pt>
                <c:pt idx="1">
                  <c:v>0.23</c:v>
                </c:pt>
                <c:pt idx="2">
                  <c:v>0.23</c:v>
                </c:pt>
                <c:pt idx="3">
                  <c:v>0.23</c:v>
                </c:pt>
                <c:pt idx="4">
                  <c:v>0.23</c:v>
                </c:pt>
                <c:pt idx="5">
                  <c:v>0.23</c:v>
                </c:pt>
                <c:pt idx="6">
                  <c:v>0.23</c:v>
                </c:pt>
                <c:pt idx="7">
                  <c:v>0.23</c:v>
                </c:pt>
                <c:pt idx="8">
                  <c:v>0.23</c:v>
                </c:pt>
                <c:pt idx="9">
                  <c:v>0.23</c:v>
                </c:pt>
                <c:pt idx="10">
                  <c:v>0.23</c:v>
                </c:pt>
                <c:pt idx="11">
                  <c:v>0.23</c:v>
                </c:pt>
                <c:pt idx="12">
                  <c:v>0.23</c:v>
                </c:pt>
                <c:pt idx="13">
                  <c:v>0.23</c:v>
                </c:pt>
                <c:pt idx="14">
                  <c:v>0.23</c:v>
                </c:pt>
                <c:pt idx="15">
                  <c:v>0.23</c:v>
                </c:pt>
                <c:pt idx="16">
                  <c:v>0.23</c:v>
                </c:pt>
                <c:pt idx="17">
                  <c:v>0.23</c:v>
                </c:pt>
                <c:pt idx="18">
                  <c:v>0.23</c:v>
                </c:pt>
                <c:pt idx="19">
                  <c:v>0.23</c:v>
                </c:pt>
                <c:pt idx="20">
                  <c:v>0.23</c:v>
                </c:pt>
                <c:pt idx="21">
                  <c:v>0.23</c:v>
                </c:pt>
                <c:pt idx="22">
                  <c:v>0.23</c:v>
                </c:pt>
                <c:pt idx="23">
                  <c:v>0.23</c:v>
                </c:pt>
                <c:pt idx="24">
                  <c:v>0.23</c:v>
                </c:pt>
                <c:pt idx="25">
                  <c:v>0.23</c:v>
                </c:pt>
                <c:pt idx="26">
                  <c:v>0.23</c:v>
                </c:pt>
                <c:pt idx="27">
                  <c:v>0.23</c:v>
                </c:pt>
                <c:pt idx="28">
                  <c:v>0.23</c:v>
                </c:pt>
                <c:pt idx="29">
                  <c:v>0.23</c:v>
                </c:pt>
                <c:pt idx="30">
                  <c:v>0.23</c:v>
                </c:pt>
                <c:pt idx="31">
                  <c:v>0.23</c:v>
                </c:pt>
                <c:pt idx="32">
                  <c:v>0.23</c:v>
                </c:pt>
                <c:pt idx="33">
                  <c:v>0.23</c:v>
                </c:pt>
                <c:pt idx="34">
                  <c:v>0.23</c:v>
                </c:pt>
                <c:pt idx="35">
                  <c:v>0.23</c:v>
                </c:pt>
                <c:pt idx="36">
                  <c:v>0.23</c:v>
                </c:pt>
                <c:pt idx="37">
                  <c:v>0.23</c:v>
                </c:pt>
                <c:pt idx="38">
                  <c:v>0.23</c:v>
                </c:pt>
                <c:pt idx="39">
                  <c:v>0.23</c:v>
                </c:pt>
                <c:pt idx="40">
                  <c:v>0.23</c:v>
                </c:pt>
                <c:pt idx="41">
                  <c:v>0.23</c:v>
                </c:pt>
                <c:pt idx="42">
                  <c:v>0.23</c:v>
                </c:pt>
                <c:pt idx="43">
                  <c:v>0.23</c:v>
                </c:pt>
                <c:pt idx="44">
                  <c:v>0.23</c:v>
                </c:pt>
                <c:pt idx="45">
                  <c:v>0.23</c:v>
                </c:pt>
                <c:pt idx="46">
                  <c:v>0.23</c:v>
                </c:pt>
                <c:pt idx="47">
                  <c:v>0.23</c:v>
                </c:pt>
                <c:pt idx="48">
                  <c:v>0.23</c:v>
                </c:pt>
                <c:pt idx="49">
                  <c:v>0.23</c:v>
                </c:pt>
                <c:pt idx="50">
                  <c:v>0.23</c:v>
                </c:pt>
                <c:pt idx="51">
                  <c:v>0.23</c:v>
                </c:pt>
                <c:pt idx="52">
                  <c:v>0.23</c:v>
                </c:pt>
                <c:pt idx="53">
                  <c:v>0.23</c:v>
                </c:pt>
                <c:pt idx="54">
                  <c:v>0.23</c:v>
                </c:pt>
                <c:pt idx="55">
                  <c:v>0.23</c:v>
                </c:pt>
                <c:pt idx="56">
                  <c:v>0.23</c:v>
                </c:pt>
                <c:pt idx="57">
                  <c:v>0.23</c:v>
                </c:pt>
                <c:pt idx="58">
                  <c:v>0.23</c:v>
                </c:pt>
                <c:pt idx="59">
                  <c:v>0.23</c:v>
                </c:pt>
                <c:pt idx="60">
                  <c:v>0.23</c:v>
                </c:pt>
                <c:pt idx="61">
                  <c:v>0.23</c:v>
                </c:pt>
                <c:pt idx="62">
                  <c:v>0.23</c:v>
                </c:pt>
                <c:pt idx="63">
                  <c:v>0.23</c:v>
                </c:pt>
                <c:pt idx="64">
                  <c:v>0.23</c:v>
                </c:pt>
                <c:pt idx="65">
                  <c:v>0.23</c:v>
                </c:pt>
                <c:pt idx="66">
                  <c:v>0.23</c:v>
                </c:pt>
                <c:pt idx="67">
                  <c:v>0.23</c:v>
                </c:pt>
                <c:pt idx="68">
                  <c:v>0.23</c:v>
                </c:pt>
                <c:pt idx="69">
                  <c:v>0.23</c:v>
                </c:pt>
                <c:pt idx="70">
                  <c:v>0.23</c:v>
                </c:pt>
                <c:pt idx="71">
                  <c:v>0.23</c:v>
                </c:pt>
                <c:pt idx="72">
                  <c:v>0.23</c:v>
                </c:pt>
                <c:pt idx="73">
                  <c:v>0.23</c:v>
                </c:pt>
                <c:pt idx="74">
                  <c:v>0.23</c:v>
                </c:pt>
                <c:pt idx="75">
                  <c:v>0.23</c:v>
                </c:pt>
                <c:pt idx="76">
                  <c:v>0.23</c:v>
                </c:pt>
                <c:pt idx="77">
                  <c:v>0.23</c:v>
                </c:pt>
                <c:pt idx="78">
                  <c:v>0.23</c:v>
                </c:pt>
                <c:pt idx="79">
                  <c:v>0.23</c:v>
                </c:pt>
                <c:pt idx="80">
                  <c:v>0.23</c:v>
                </c:pt>
                <c:pt idx="81">
                  <c:v>0.23</c:v>
                </c:pt>
                <c:pt idx="82">
                  <c:v>0.23</c:v>
                </c:pt>
                <c:pt idx="83">
                  <c:v>0.23</c:v>
                </c:pt>
                <c:pt idx="84">
                  <c:v>0.23</c:v>
                </c:pt>
                <c:pt idx="85">
                  <c:v>0.23</c:v>
                </c:pt>
                <c:pt idx="86">
                  <c:v>0.23</c:v>
                </c:pt>
                <c:pt idx="87">
                  <c:v>0.23</c:v>
                </c:pt>
                <c:pt idx="88">
                  <c:v>0.23</c:v>
                </c:pt>
                <c:pt idx="89">
                  <c:v>0.23</c:v>
                </c:pt>
                <c:pt idx="90">
                  <c:v>0.23</c:v>
                </c:pt>
                <c:pt idx="91">
                  <c:v>0.23</c:v>
                </c:pt>
                <c:pt idx="92">
                  <c:v>0.23</c:v>
                </c:pt>
                <c:pt idx="93">
                  <c:v>0.23</c:v>
                </c:pt>
                <c:pt idx="94">
                  <c:v>0.23</c:v>
                </c:pt>
                <c:pt idx="95">
                  <c:v>0.23</c:v>
                </c:pt>
                <c:pt idx="96">
                  <c:v>0.23</c:v>
                </c:pt>
                <c:pt idx="97">
                  <c:v>0.23</c:v>
                </c:pt>
                <c:pt idx="98">
                  <c:v>0.23</c:v>
                </c:pt>
                <c:pt idx="99">
                  <c:v>0.23</c:v>
                </c:pt>
                <c:pt idx="100">
                  <c:v>0.23</c:v>
                </c:pt>
                <c:pt idx="101">
                  <c:v>0.23</c:v>
                </c:pt>
                <c:pt idx="102">
                  <c:v>0.23</c:v>
                </c:pt>
                <c:pt idx="103">
                  <c:v>0.23</c:v>
                </c:pt>
                <c:pt idx="104">
                  <c:v>0.23</c:v>
                </c:pt>
                <c:pt idx="105">
                  <c:v>0.23</c:v>
                </c:pt>
                <c:pt idx="106">
                  <c:v>0.23</c:v>
                </c:pt>
                <c:pt idx="107">
                  <c:v>0.23</c:v>
                </c:pt>
                <c:pt idx="108">
                  <c:v>0.23</c:v>
                </c:pt>
                <c:pt idx="109">
                  <c:v>0.23</c:v>
                </c:pt>
                <c:pt idx="110">
                  <c:v>0.23</c:v>
                </c:pt>
                <c:pt idx="111">
                  <c:v>0.23</c:v>
                </c:pt>
                <c:pt idx="112">
                  <c:v>0.23</c:v>
                </c:pt>
              </c:numCache>
            </c:numRef>
          </c:val>
          <c:smooth val="0"/>
        </c:ser>
        <c:ser>
          <c:idx val="11"/>
          <c:order val="11"/>
          <c:tx>
            <c:strRef>
              <c:f>[課題提出エクセル.xlsx]茨城県!$L$1</c:f>
              <c:strCache>
                <c:ptCount val="1"/>
                <c:pt idx="0">
                  <c:v>千葉県山武市</c:v>
                </c:pt>
              </c:strCache>
            </c:strRef>
          </c:tx>
          <c:marker>
            <c:symbol val="none"/>
          </c:marker>
          <c:cat>
            <c:numRef>
              <c:f>[課題提出エクセル.xlsx]茨城県!$A$2:$A$114</c:f>
              <c:numCache>
                <c:formatCode>m"月"d"日";@</c:formatCode>
                <c:ptCount val="113"/>
                <c:pt idx="0">
                  <c:v>41344</c:v>
                </c:pt>
                <c:pt idx="1">
                  <c:v>41345</c:v>
                </c:pt>
                <c:pt idx="2">
                  <c:v>41346</c:v>
                </c:pt>
                <c:pt idx="3">
                  <c:v>41347</c:v>
                </c:pt>
                <c:pt idx="4">
                  <c:v>41348</c:v>
                </c:pt>
                <c:pt idx="5">
                  <c:v>41349</c:v>
                </c:pt>
                <c:pt idx="6">
                  <c:v>41350</c:v>
                </c:pt>
                <c:pt idx="7">
                  <c:v>41351</c:v>
                </c:pt>
                <c:pt idx="8">
                  <c:v>41352</c:v>
                </c:pt>
                <c:pt idx="9">
                  <c:v>41353</c:v>
                </c:pt>
                <c:pt idx="10">
                  <c:v>41354</c:v>
                </c:pt>
                <c:pt idx="11">
                  <c:v>41355</c:v>
                </c:pt>
                <c:pt idx="12">
                  <c:v>41356</c:v>
                </c:pt>
                <c:pt idx="13">
                  <c:v>41357</c:v>
                </c:pt>
                <c:pt idx="14">
                  <c:v>41358</c:v>
                </c:pt>
                <c:pt idx="15">
                  <c:v>41359</c:v>
                </c:pt>
                <c:pt idx="16">
                  <c:v>41360</c:v>
                </c:pt>
                <c:pt idx="17">
                  <c:v>41361</c:v>
                </c:pt>
                <c:pt idx="18">
                  <c:v>41362</c:v>
                </c:pt>
                <c:pt idx="19">
                  <c:v>41363</c:v>
                </c:pt>
                <c:pt idx="20">
                  <c:v>41364</c:v>
                </c:pt>
                <c:pt idx="21">
                  <c:v>41365</c:v>
                </c:pt>
                <c:pt idx="22">
                  <c:v>41366</c:v>
                </c:pt>
                <c:pt idx="23">
                  <c:v>41367</c:v>
                </c:pt>
                <c:pt idx="24">
                  <c:v>41368</c:v>
                </c:pt>
                <c:pt idx="25">
                  <c:v>41369</c:v>
                </c:pt>
                <c:pt idx="26">
                  <c:v>41370</c:v>
                </c:pt>
                <c:pt idx="27">
                  <c:v>41371</c:v>
                </c:pt>
                <c:pt idx="28">
                  <c:v>41372</c:v>
                </c:pt>
                <c:pt idx="29">
                  <c:v>41373</c:v>
                </c:pt>
                <c:pt idx="30">
                  <c:v>41374</c:v>
                </c:pt>
                <c:pt idx="31">
                  <c:v>41375</c:v>
                </c:pt>
                <c:pt idx="32">
                  <c:v>41376</c:v>
                </c:pt>
                <c:pt idx="33">
                  <c:v>41377</c:v>
                </c:pt>
                <c:pt idx="34">
                  <c:v>41378</c:v>
                </c:pt>
                <c:pt idx="35">
                  <c:v>41379</c:v>
                </c:pt>
                <c:pt idx="36">
                  <c:v>41380</c:v>
                </c:pt>
                <c:pt idx="37">
                  <c:v>41381</c:v>
                </c:pt>
                <c:pt idx="38">
                  <c:v>41382</c:v>
                </c:pt>
                <c:pt idx="39">
                  <c:v>41383</c:v>
                </c:pt>
                <c:pt idx="40">
                  <c:v>41384</c:v>
                </c:pt>
                <c:pt idx="41">
                  <c:v>41385</c:v>
                </c:pt>
                <c:pt idx="42">
                  <c:v>41386</c:v>
                </c:pt>
                <c:pt idx="43">
                  <c:v>41387</c:v>
                </c:pt>
                <c:pt idx="44">
                  <c:v>41388</c:v>
                </c:pt>
                <c:pt idx="45">
                  <c:v>41389</c:v>
                </c:pt>
                <c:pt idx="46">
                  <c:v>41390</c:v>
                </c:pt>
                <c:pt idx="47">
                  <c:v>41391</c:v>
                </c:pt>
                <c:pt idx="48">
                  <c:v>41392</c:v>
                </c:pt>
                <c:pt idx="49">
                  <c:v>41393</c:v>
                </c:pt>
                <c:pt idx="50">
                  <c:v>41394</c:v>
                </c:pt>
                <c:pt idx="51">
                  <c:v>41395</c:v>
                </c:pt>
                <c:pt idx="52">
                  <c:v>41396</c:v>
                </c:pt>
                <c:pt idx="53">
                  <c:v>41397</c:v>
                </c:pt>
                <c:pt idx="54">
                  <c:v>41398</c:v>
                </c:pt>
                <c:pt idx="55">
                  <c:v>41399</c:v>
                </c:pt>
                <c:pt idx="56">
                  <c:v>41400</c:v>
                </c:pt>
                <c:pt idx="57">
                  <c:v>41401</c:v>
                </c:pt>
                <c:pt idx="58">
                  <c:v>41402</c:v>
                </c:pt>
                <c:pt idx="59">
                  <c:v>41403</c:v>
                </c:pt>
                <c:pt idx="60">
                  <c:v>41404</c:v>
                </c:pt>
                <c:pt idx="61">
                  <c:v>41405</c:v>
                </c:pt>
                <c:pt idx="62">
                  <c:v>41406</c:v>
                </c:pt>
                <c:pt idx="63">
                  <c:v>41407</c:v>
                </c:pt>
                <c:pt idx="64">
                  <c:v>41408</c:v>
                </c:pt>
                <c:pt idx="65">
                  <c:v>41409</c:v>
                </c:pt>
                <c:pt idx="66">
                  <c:v>41410</c:v>
                </c:pt>
                <c:pt idx="67">
                  <c:v>41411</c:v>
                </c:pt>
                <c:pt idx="68">
                  <c:v>41412</c:v>
                </c:pt>
                <c:pt idx="69">
                  <c:v>41413</c:v>
                </c:pt>
                <c:pt idx="70">
                  <c:v>41414</c:v>
                </c:pt>
                <c:pt idx="71">
                  <c:v>41415</c:v>
                </c:pt>
                <c:pt idx="72">
                  <c:v>41416</c:v>
                </c:pt>
                <c:pt idx="73">
                  <c:v>41417</c:v>
                </c:pt>
                <c:pt idx="74">
                  <c:v>41418</c:v>
                </c:pt>
                <c:pt idx="75">
                  <c:v>41419</c:v>
                </c:pt>
                <c:pt idx="76">
                  <c:v>41420</c:v>
                </c:pt>
                <c:pt idx="77">
                  <c:v>41421</c:v>
                </c:pt>
                <c:pt idx="78">
                  <c:v>41422</c:v>
                </c:pt>
                <c:pt idx="79">
                  <c:v>41423</c:v>
                </c:pt>
                <c:pt idx="80">
                  <c:v>41424</c:v>
                </c:pt>
                <c:pt idx="81">
                  <c:v>41425</c:v>
                </c:pt>
                <c:pt idx="82">
                  <c:v>41426</c:v>
                </c:pt>
                <c:pt idx="83">
                  <c:v>41427</c:v>
                </c:pt>
                <c:pt idx="84">
                  <c:v>41428</c:v>
                </c:pt>
                <c:pt idx="85">
                  <c:v>41429</c:v>
                </c:pt>
                <c:pt idx="86">
                  <c:v>41430</c:v>
                </c:pt>
                <c:pt idx="87">
                  <c:v>41431</c:v>
                </c:pt>
                <c:pt idx="88">
                  <c:v>41432</c:v>
                </c:pt>
                <c:pt idx="89">
                  <c:v>41433</c:v>
                </c:pt>
                <c:pt idx="90">
                  <c:v>41434</c:v>
                </c:pt>
                <c:pt idx="91">
                  <c:v>41435</c:v>
                </c:pt>
                <c:pt idx="92">
                  <c:v>41436</c:v>
                </c:pt>
                <c:pt idx="93">
                  <c:v>41437</c:v>
                </c:pt>
                <c:pt idx="94">
                  <c:v>41438</c:v>
                </c:pt>
                <c:pt idx="95">
                  <c:v>41439</c:v>
                </c:pt>
                <c:pt idx="96">
                  <c:v>41440</c:v>
                </c:pt>
                <c:pt idx="97">
                  <c:v>41441</c:v>
                </c:pt>
                <c:pt idx="98">
                  <c:v>41442</c:v>
                </c:pt>
                <c:pt idx="99">
                  <c:v>41443</c:v>
                </c:pt>
                <c:pt idx="100">
                  <c:v>41444</c:v>
                </c:pt>
                <c:pt idx="101">
                  <c:v>41445</c:v>
                </c:pt>
                <c:pt idx="102">
                  <c:v>41446</c:v>
                </c:pt>
                <c:pt idx="103">
                  <c:v>41447</c:v>
                </c:pt>
                <c:pt idx="104">
                  <c:v>41448</c:v>
                </c:pt>
                <c:pt idx="105">
                  <c:v>41449</c:v>
                </c:pt>
                <c:pt idx="106">
                  <c:v>41450</c:v>
                </c:pt>
                <c:pt idx="107">
                  <c:v>41451</c:v>
                </c:pt>
                <c:pt idx="108">
                  <c:v>41452</c:v>
                </c:pt>
                <c:pt idx="109">
                  <c:v>41453</c:v>
                </c:pt>
                <c:pt idx="110">
                  <c:v>41454</c:v>
                </c:pt>
                <c:pt idx="111">
                  <c:v>41455</c:v>
                </c:pt>
                <c:pt idx="112">
                  <c:v>41456</c:v>
                </c:pt>
              </c:numCache>
            </c:numRef>
          </c:cat>
          <c:val>
            <c:numRef>
              <c:f>[課題提出エクセル.xlsx]茨城県!$L$2:$L$114</c:f>
              <c:numCache>
                <c:formatCode>General</c:formatCode>
                <c:ptCount val="113"/>
                <c:pt idx="0">
                  <c:v>7.8E-2</c:v>
                </c:pt>
                <c:pt idx="1">
                  <c:v>7.8E-2</c:v>
                </c:pt>
                <c:pt idx="2">
                  <c:v>7.8E-2</c:v>
                </c:pt>
                <c:pt idx="3">
                  <c:v>0.10199999999999999</c:v>
                </c:pt>
                <c:pt idx="4">
                  <c:v>0.33700000000000002</c:v>
                </c:pt>
                <c:pt idx="5">
                  <c:v>0.255</c:v>
                </c:pt>
                <c:pt idx="6">
                  <c:v>0.22600000000000001</c:v>
                </c:pt>
                <c:pt idx="7">
                  <c:v>0.20399999999999999</c:v>
                </c:pt>
                <c:pt idx="8">
                  <c:v>0.20699999999999999</c:v>
                </c:pt>
                <c:pt idx="9">
                  <c:v>0.22900000000000001</c:v>
                </c:pt>
                <c:pt idx="10">
                  <c:v>0.255</c:v>
                </c:pt>
                <c:pt idx="11">
                  <c:v>0.29499999999999998</c:v>
                </c:pt>
                <c:pt idx="12">
                  <c:v>0.27100000000000002</c:v>
                </c:pt>
                <c:pt idx="13">
                  <c:v>0.25600000000000001</c:v>
                </c:pt>
                <c:pt idx="14">
                  <c:v>0.23799999999999999</c:v>
                </c:pt>
                <c:pt idx="15">
                  <c:v>0.224</c:v>
                </c:pt>
                <c:pt idx="16">
                  <c:v>0.21099999999999999</c:v>
                </c:pt>
                <c:pt idx="17">
                  <c:v>0.20200000000000001</c:v>
                </c:pt>
                <c:pt idx="18">
                  <c:v>0.20399999999999999</c:v>
                </c:pt>
                <c:pt idx="19">
                  <c:v>0.20599999999999999</c:v>
                </c:pt>
                <c:pt idx="20">
                  <c:v>0.19800000000000001</c:v>
                </c:pt>
                <c:pt idx="21">
                  <c:v>0.193</c:v>
                </c:pt>
                <c:pt idx="22">
                  <c:v>0.185</c:v>
                </c:pt>
                <c:pt idx="23">
                  <c:v>0.17799999999999999</c:v>
                </c:pt>
                <c:pt idx="24">
                  <c:v>0.17299999999999999</c:v>
                </c:pt>
                <c:pt idx="25">
                  <c:v>0.16900000000000001</c:v>
                </c:pt>
                <c:pt idx="26">
                  <c:v>0.16500000000000001</c:v>
                </c:pt>
                <c:pt idx="27">
                  <c:v>0.16200000000000001</c:v>
                </c:pt>
                <c:pt idx="28">
                  <c:v>0.158</c:v>
                </c:pt>
                <c:pt idx="29">
                  <c:v>0.154</c:v>
                </c:pt>
                <c:pt idx="30">
                  <c:v>0.151</c:v>
                </c:pt>
                <c:pt idx="31">
                  <c:v>0.14799999999999999</c:v>
                </c:pt>
                <c:pt idx="32">
                  <c:v>0.14399999999999999</c:v>
                </c:pt>
                <c:pt idx="33">
                  <c:v>0.14299999999999999</c:v>
                </c:pt>
                <c:pt idx="34">
                  <c:v>0.14099999999999999</c:v>
                </c:pt>
                <c:pt idx="35">
                  <c:v>0.13900000000000001</c:v>
                </c:pt>
                <c:pt idx="36">
                  <c:v>0.13600000000000001</c:v>
                </c:pt>
                <c:pt idx="37">
                  <c:v>0.13500000000000001</c:v>
                </c:pt>
                <c:pt idx="38">
                  <c:v>0.13300000000000001</c:v>
                </c:pt>
                <c:pt idx="39">
                  <c:v>0.129</c:v>
                </c:pt>
                <c:pt idx="40">
                  <c:v>0.126</c:v>
                </c:pt>
                <c:pt idx="41">
                  <c:v>0.123</c:v>
                </c:pt>
                <c:pt idx="42">
                  <c:v>0.121</c:v>
                </c:pt>
                <c:pt idx="43">
                  <c:v>0.12</c:v>
                </c:pt>
                <c:pt idx="44">
                  <c:v>0.11899999999999999</c:v>
                </c:pt>
                <c:pt idx="45">
                  <c:v>0.11899999999999999</c:v>
                </c:pt>
                <c:pt idx="46">
                  <c:v>0.11799999999999999</c:v>
                </c:pt>
                <c:pt idx="47">
                  <c:v>0.11799999999999999</c:v>
                </c:pt>
                <c:pt idx="48">
                  <c:v>0.11600000000000001</c:v>
                </c:pt>
                <c:pt idx="49">
                  <c:v>0.115</c:v>
                </c:pt>
                <c:pt idx="50">
                  <c:v>0.11600000000000001</c:v>
                </c:pt>
                <c:pt idx="51">
                  <c:v>0.11600000000000001</c:v>
                </c:pt>
                <c:pt idx="52">
                  <c:v>0.11799999999999999</c:v>
                </c:pt>
                <c:pt idx="53">
                  <c:v>0.113</c:v>
                </c:pt>
                <c:pt idx="54">
                  <c:v>0.113</c:v>
                </c:pt>
                <c:pt idx="55">
                  <c:v>0.113</c:v>
                </c:pt>
                <c:pt idx="56">
                  <c:v>0.113</c:v>
                </c:pt>
                <c:pt idx="57">
                  <c:v>0.114</c:v>
                </c:pt>
                <c:pt idx="58">
                  <c:v>0.113</c:v>
                </c:pt>
                <c:pt idx="59">
                  <c:v>0.115</c:v>
                </c:pt>
                <c:pt idx="60">
                  <c:v>0.11600000000000001</c:v>
                </c:pt>
                <c:pt idx="61">
                  <c:v>0.111</c:v>
                </c:pt>
                <c:pt idx="62">
                  <c:v>0.111</c:v>
                </c:pt>
                <c:pt idx="63">
                  <c:v>0.111</c:v>
                </c:pt>
                <c:pt idx="64">
                  <c:v>0.111</c:v>
                </c:pt>
                <c:pt idx="65">
                  <c:v>0.111</c:v>
                </c:pt>
                <c:pt idx="66">
                  <c:v>0.11</c:v>
                </c:pt>
                <c:pt idx="67">
                  <c:v>0.11</c:v>
                </c:pt>
                <c:pt idx="68">
                  <c:v>0.111</c:v>
                </c:pt>
                <c:pt idx="69">
                  <c:v>0.111</c:v>
                </c:pt>
                <c:pt idx="70">
                  <c:v>0.11</c:v>
                </c:pt>
                <c:pt idx="71">
                  <c:v>0.111</c:v>
                </c:pt>
                <c:pt idx="72">
                  <c:v>0.109</c:v>
                </c:pt>
                <c:pt idx="73">
                  <c:v>0.11</c:v>
                </c:pt>
                <c:pt idx="74">
                  <c:v>0.108</c:v>
                </c:pt>
                <c:pt idx="75">
                  <c:v>0.108</c:v>
                </c:pt>
                <c:pt idx="76">
                  <c:v>0.11</c:v>
                </c:pt>
                <c:pt idx="77">
                  <c:v>0.111</c:v>
                </c:pt>
                <c:pt idx="78">
                  <c:v>0.109</c:v>
                </c:pt>
                <c:pt idx="79">
                  <c:v>0.108</c:v>
                </c:pt>
                <c:pt idx="80">
                  <c:v>0.107</c:v>
                </c:pt>
                <c:pt idx="81">
                  <c:v>0.107</c:v>
                </c:pt>
                <c:pt idx="82">
                  <c:v>0.108</c:v>
                </c:pt>
                <c:pt idx="83">
                  <c:v>0.108</c:v>
                </c:pt>
                <c:pt idx="84">
                  <c:v>0.109</c:v>
                </c:pt>
                <c:pt idx="85">
                  <c:v>0.11</c:v>
                </c:pt>
                <c:pt idx="86">
                  <c:v>0.109</c:v>
                </c:pt>
                <c:pt idx="87">
                  <c:v>0.109</c:v>
                </c:pt>
                <c:pt idx="88">
                  <c:v>0.108</c:v>
                </c:pt>
                <c:pt idx="89">
                  <c:v>0.108</c:v>
                </c:pt>
                <c:pt idx="90">
                  <c:v>0.109</c:v>
                </c:pt>
                <c:pt idx="91">
                  <c:v>0.11</c:v>
                </c:pt>
                <c:pt idx="92">
                  <c:v>0.108</c:v>
                </c:pt>
                <c:pt idx="93">
                  <c:v>0.109</c:v>
                </c:pt>
                <c:pt idx="94">
                  <c:v>0.108</c:v>
                </c:pt>
                <c:pt idx="95">
                  <c:v>0.108</c:v>
                </c:pt>
                <c:pt idx="96">
                  <c:v>0.108</c:v>
                </c:pt>
                <c:pt idx="97">
                  <c:v>0.109</c:v>
                </c:pt>
                <c:pt idx="98">
                  <c:v>0.108</c:v>
                </c:pt>
                <c:pt idx="99">
                  <c:v>0.107</c:v>
                </c:pt>
                <c:pt idx="100">
                  <c:v>0.108</c:v>
                </c:pt>
                <c:pt idx="101">
                  <c:v>0.108</c:v>
                </c:pt>
                <c:pt idx="102">
                  <c:v>0.109</c:v>
                </c:pt>
                <c:pt idx="103">
                  <c:v>0.109</c:v>
                </c:pt>
                <c:pt idx="104">
                  <c:v>0.109</c:v>
                </c:pt>
                <c:pt idx="105">
                  <c:v>0.108</c:v>
                </c:pt>
                <c:pt idx="106">
                  <c:v>0.108</c:v>
                </c:pt>
                <c:pt idx="107">
                  <c:v>0.108</c:v>
                </c:pt>
                <c:pt idx="108">
                  <c:v>0.109</c:v>
                </c:pt>
                <c:pt idx="109">
                  <c:v>0.109</c:v>
                </c:pt>
                <c:pt idx="110">
                  <c:v>0.109</c:v>
                </c:pt>
                <c:pt idx="111">
                  <c:v>0.109</c:v>
                </c:pt>
                <c:pt idx="112">
                  <c:v>0.109</c:v>
                </c:pt>
              </c:numCache>
            </c:numRef>
          </c:val>
          <c:smooth val="0"/>
        </c:ser>
        <c:dLbls>
          <c:showLegendKey val="0"/>
          <c:showVal val="0"/>
          <c:showCatName val="0"/>
          <c:showSerName val="0"/>
          <c:showPercent val="0"/>
          <c:showBubbleSize val="0"/>
        </c:dLbls>
        <c:smooth val="0"/>
        <c:axId val="-551838704"/>
        <c:axId val="-551988864"/>
      </c:lineChart>
      <c:dateAx>
        <c:axId val="-551838704"/>
        <c:scaling>
          <c:orientation val="minMax"/>
        </c:scaling>
        <c:delete val="0"/>
        <c:axPos val="b"/>
        <c:numFmt formatCode="m&quot;月&quot;d&quot;日&quot;;@" sourceLinked="1"/>
        <c:majorTickMark val="out"/>
        <c:minorTickMark val="none"/>
        <c:tickLblPos val="nextTo"/>
        <c:crossAx val="-551988864"/>
        <c:crosses val="autoZero"/>
        <c:auto val="1"/>
        <c:lblOffset val="100"/>
        <c:baseTimeUnit val="days"/>
        <c:majorUnit val="2"/>
        <c:majorTimeUnit val="days"/>
      </c:dateAx>
      <c:valAx>
        <c:axId val="-551988864"/>
        <c:scaling>
          <c:orientation val="minMax"/>
        </c:scaling>
        <c:delete val="0"/>
        <c:axPos val="l"/>
        <c:majorGridlines/>
        <c:title>
          <c:tx>
            <c:rich>
              <a:bodyPr rot="-5400000" vert="horz"/>
              <a:lstStyle/>
              <a:p>
                <a:pPr>
                  <a:defRPr/>
                </a:pPr>
                <a:r>
                  <a:rPr lang="en-US" altLang="ja-JP"/>
                  <a:t>(μSv/h)</a:t>
                </a:r>
                <a:endParaRPr lang="ja-JP" altLang="en-US"/>
              </a:p>
            </c:rich>
          </c:tx>
          <c:layout/>
          <c:overlay val="0"/>
        </c:title>
        <c:numFmt formatCode="General" sourceLinked="1"/>
        <c:majorTickMark val="out"/>
        <c:minorTickMark val="none"/>
        <c:tickLblPos val="nextTo"/>
        <c:crossAx val="-551838704"/>
        <c:crosses val="autoZero"/>
        <c:crossBetween val="between"/>
      </c:valAx>
    </c:plotArea>
    <c:legend>
      <c:legendPos val="r"/>
      <c:layout>
        <c:manualLayout>
          <c:xMode val="edge"/>
          <c:yMode val="edge"/>
          <c:x val="0.6757444702591342"/>
          <c:y val="8.1621679096610084E-2"/>
          <c:w val="0.25463326145015974"/>
          <c:h val="0.45289727708066996"/>
        </c:manualLayout>
      </c:layout>
      <c:overlay val="1"/>
      <c:spPr>
        <a:solidFill>
          <a:srgbClr val="FFFFCC"/>
        </a:solidFill>
      </c:spPr>
    </c:legend>
    <c:plotVisOnly val="1"/>
    <c:dispBlanksAs val="span"/>
    <c:showDLblsOverMax val="0"/>
  </c:chart>
  <c:spPr>
    <a:gradFill>
      <a:gsLst>
        <a:gs pos="0">
          <a:srgbClr val="FFC000"/>
        </a:gs>
        <a:gs pos="50000">
          <a:srgbClr val="FFCC00"/>
        </a:gs>
        <a:gs pos="100000">
          <a:srgbClr val="FFFF00"/>
        </a:gs>
      </a:gsLst>
      <a:lin ang="5400000" scaled="0"/>
    </a:gradFill>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5817112243583718E-2"/>
          <c:y val="4.8260583001633182E-2"/>
          <c:w val="0.92233712272783075"/>
          <c:h val="0.81075549009735448"/>
        </c:manualLayout>
      </c:layout>
      <c:lineChart>
        <c:grouping val="standard"/>
        <c:varyColors val="0"/>
        <c:ser>
          <c:idx val="1"/>
          <c:order val="0"/>
          <c:tx>
            <c:strRef>
              <c:f>[課題提出エクセル.xlsx]Sheet3!$C$1</c:f>
              <c:strCache>
                <c:ptCount val="1"/>
                <c:pt idx="0">
                  <c:v>12 浪江 浪江町</c:v>
                </c:pt>
              </c:strCache>
            </c:strRef>
          </c:tx>
          <c:marker>
            <c:symbol val="none"/>
          </c:marker>
          <c:cat>
            <c:numRef>
              <c:f>[課題提出エクセル.xlsx]Sheet3!$A$2:$A$113</c:f>
              <c:numCache>
                <c:formatCode>General</c:formatCode>
                <c:ptCount val="112"/>
                <c:pt idx="0">
                  <c:v>20110311</c:v>
                </c:pt>
                <c:pt idx="1">
                  <c:v>20110312</c:v>
                </c:pt>
                <c:pt idx="2">
                  <c:v>20110313</c:v>
                </c:pt>
                <c:pt idx="3">
                  <c:v>20110314</c:v>
                </c:pt>
                <c:pt idx="4">
                  <c:v>20110315</c:v>
                </c:pt>
                <c:pt idx="5">
                  <c:v>20110316</c:v>
                </c:pt>
                <c:pt idx="6">
                  <c:v>20110317</c:v>
                </c:pt>
                <c:pt idx="7">
                  <c:v>20110318</c:v>
                </c:pt>
                <c:pt idx="8">
                  <c:v>20110319</c:v>
                </c:pt>
                <c:pt idx="9">
                  <c:v>20110320</c:v>
                </c:pt>
                <c:pt idx="10">
                  <c:v>20110321</c:v>
                </c:pt>
                <c:pt idx="11">
                  <c:v>20110322</c:v>
                </c:pt>
                <c:pt idx="12">
                  <c:v>20110323</c:v>
                </c:pt>
                <c:pt idx="13">
                  <c:v>20110324</c:v>
                </c:pt>
                <c:pt idx="14">
                  <c:v>20110325</c:v>
                </c:pt>
                <c:pt idx="15">
                  <c:v>20110326</c:v>
                </c:pt>
                <c:pt idx="16">
                  <c:v>20110327</c:v>
                </c:pt>
                <c:pt idx="17">
                  <c:v>20110328</c:v>
                </c:pt>
                <c:pt idx="18">
                  <c:v>20110329</c:v>
                </c:pt>
                <c:pt idx="19">
                  <c:v>20110330</c:v>
                </c:pt>
                <c:pt idx="20">
                  <c:v>20110331</c:v>
                </c:pt>
                <c:pt idx="21">
                  <c:v>20110401</c:v>
                </c:pt>
                <c:pt idx="22">
                  <c:v>20110402</c:v>
                </c:pt>
                <c:pt idx="23">
                  <c:v>20110403</c:v>
                </c:pt>
                <c:pt idx="24">
                  <c:v>20110404</c:v>
                </c:pt>
                <c:pt idx="25">
                  <c:v>20110405</c:v>
                </c:pt>
                <c:pt idx="26">
                  <c:v>20110406</c:v>
                </c:pt>
                <c:pt idx="27">
                  <c:v>20110407</c:v>
                </c:pt>
                <c:pt idx="28">
                  <c:v>20110408</c:v>
                </c:pt>
                <c:pt idx="29">
                  <c:v>20110409</c:v>
                </c:pt>
                <c:pt idx="30">
                  <c:v>20110410</c:v>
                </c:pt>
                <c:pt idx="31">
                  <c:v>20110411</c:v>
                </c:pt>
                <c:pt idx="32">
                  <c:v>20110412</c:v>
                </c:pt>
                <c:pt idx="33">
                  <c:v>20110413</c:v>
                </c:pt>
                <c:pt idx="34">
                  <c:v>20110414</c:v>
                </c:pt>
                <c:pt idx="35">
                  <c:v>20110415</c:v>
                </c:pt>
                <c:pt idx="36">
                  <c:v>20110416</c:v>
                </c:pt>
                <c:pt idx="37">
                  <c:v>20110417</c:v>
                </c:pt>
                <c:pt idx="38">
                  <c:v>20110418</c:v>
                </c:pt>
                <c:pt idx="39">
                  <c:v>20110419</c:v>
                </c:pt>
                <c:pt idx="40">
                  <c:v>20110420</c:v>
                </c:pt>
                <c:pt idx="41">
                  <c:v>20110421</c:v>
                </c:pt>
                <c:pt idx="42">
                  <c:v>20110422</c:v>
                </c:pt>
                <c:pt idx="43">
                  <c:v>20110423</c:v>
                </c:pt>
                <c:pt idx="44">
                  <c:v>20110424</c:v>
                </c:pt>
                <c:pt idx="45">
                  <c:v>20110425</c:v>
                </c:pt>
                <c:pt idx="46">
                  <c:v>20110426</c:v>
                </c:pt>
                <c:pt idx="47">
                  <c:v>20110427</c:v>
                </c:pt>
                <c:pt idx="48">
                  <c:v>20110428</c:v>
                </c:pt>
                <c:pt idx="49">
                  <c:v>20110429</c:v>
                </c:pt>
                <c:pt idx="50">
                  <c:v>20110430</c:v>
                </c:pt>
                <c:pt idx="51">
                  <c:v>20110501</c:v>
                </c:pt>
                <c:pt idx="52">
                  <c:v>20110502</c:v>
                </c:pt>
                <c:pt idx="53">
                  <c:v>20110503</c:v>
                </c:pt>
                <c:pt idx="54">
                  <c:v>20110504</c:v>
                </c:pt>
                <c:pt idx="55">
                  <c:v>20110505</c:v>
                </c:pt>
                <c:pt idx="56">
                  <c:v>20110506</c:v>
                </c:pt>
                <c:pt idx="57">
                  <c:v>20110507</c:v>
                </c:pt>
                <c:pt idx="58">
                  <c:v>20110508</c:v>
                </c:pt>
                <c:pt idx="59">
                  <c:v>20110509</c:v>
                </c:pt>
                <c:pt idx="60">
                  <c:v>20110510</c:v>
                </c:pt>
                <c:pt idx="61">
                  <c:v>20110511</c:v>
                </c:pt>
                <c:pt idx="62">
                  <c:v>20110512</c:v>
                </c:pt>
                <c:pt idx="63">
                  <c:v>20110513</c:v>
                </c:pt>
                <c:pt idx="64">
                  <c:v>20110514</c:v>
                </c:pt>
                <c:pt idx="65">
                  <c:v>20110515</c:v>
                </c:pt>
                <c:pt idx="66">
                  <c:v>20110516</c:v>
                </c:pt>
                <c:pt idx="67">
                  <c:v>20110517</c:v>
                </c:pt>
                <c:pt idx="68">
                  <c:v>20110518</c:v>
                </c:pt>
                <c:pt idx="69">
                  <c:v>20110519</c:v>
                </c:pt>
                <c:pt idx="70">
                  <c:v>20110520</c:v>
                </c:pt>
                <c:pt idx="71">
                  <c:v>20110521</c:v>
                </c:pt>
                <c:pt idx="72">
                  <c:v>20110522</c:v>
                </c:pt>
                <c:pt idx="73">
                  <c:v>20110523</c:v>
                </c:pt>
                <c:pt idx="74">
                  <c:v>20110524</c:v>
                </c:pt>
                <c:pt idx="75">
                  <c:v>20110525</c:v>
                </c:pt>
                <c:pt idx="76">
                  <c:v>20110526</c:v>
                </c:pt>
                <c:pt idx="77">
                  <c:v>20110527</c:v>
                </c:pt>
                <c:pt idx="78">
                  <c:v>20110528</c:v>
                </c:pt>
                <c:pt idx="79">
                  <c:v>20110529</c:v>
                </c:pt>
                <c:pt idx="80">
                  <c:v>20110530</c:v>
                </c:pt>
                <c:pt idx="81">
                  <c:v>20110531</c:v>
                </c:pt>
                <c:pt idx="82">
                  <c:v>20110601</c:v>
                </c:pt>
                <c:pt idx="83">
                  <c:v>20110602</c:v>
                </c:pt>
                <c:pt idx="84">
                  <c:v>20110603</c:v>
                </c:pt>
                <c:pt idx="85">
                  <c:v>20110604</c:v>
                </c:pt>
                <c:pt idx="86">
                  <c:v>20110605</c:v>
                </c:pt>
                <c:pt idx="87">
                  <c:v>20110606</c:v>
                </c:pt>
                <c:pt idx="88">
                  <c:v>20110607</c:v>
                </c:pt>
                <c:pt idx="89">
                  <c:v>20110608</c:v>
                </c:pt>
                <c:pt idx="90">
                  <c:v>20110609</c:v>
                </c:pt>
                <c:pt idx="91">
                  <c:v>20110610</c:v>
                </c:pt>
                <c:pt idx="92">
                  <c:v>20110611</c:v>
                </c:pt>
                <c:pt idx="93">
                  <c:v>20110612</c:v>
                </c:pt>
                <c:pt idx="94">
                  <c:v>20110613</c:v>
                </c:pt>
                <c:pt idx="95">
                  <c:v>20110614</c:v>
                </c:pt>
                <c:pt idx="96">
                  <c:v>20110615</c:v>
                </c:pt>
                <c:pt idx="97">
                  <c:v>20110616</c:v>
                </c:pt>
                <c:pt idx="98">
                  <c:v>20110617</c:v>
                </c:pt>
                <c:pt idx="99">
                  <c:v>20110618</c:v>
                </c:pt>
                <c:pt idx="100">
                  <c:v>20110619</c:v>
                </c:pt>
                <c:pt idx="101">
                  <c:v>20110620</c:v>
                </c:pt>
                <c:pt idx="102">
                  <c:v>20110621</c:v>
                </c:pt>
                <c:pt idx="103">
                  <c:v>20110622</c:v>
                </c:pt>
                <c:pt idx="104">
                  <c:v>20110623</c:v>
                </c:pt>
                <c:pt idx="105">
                  <c:v>20110624</c:v>
                </c:pt>
                <c:pt idx="106">
                  <c:v>20110625</c:v>
                </c:pt>
                <c:pt idx="107">
                  <c:v>20110626</c:v>
                </c:pt>
                <c:pt idx="108">
                  <c:v>20110627</c:v>
                </c:pt>
                <c:pt idx="109">
                  <c:v>20110628</c:v>
                </c:pt>
                <c:pt idx="110">
                  <c:v>20110629</c:v>
                </c:pt>
                <c:pt idx="111">
                  <c:v>20110630</c:v>
                </c:pt>
              </c:numCache>
            </c:numRef>
          </c:cat>
          <c:val>
            <c:numRef>
              <c:f>[課題提出エクセル.xlsx]Sheet3!$C$2:$C$113</c:f>
              <c:numCache>
                <c:formatCode>#,##0_);[Red]\(#,##0\)</c:formatCode>
                <c:ptCount val="112"/>
                <c:pt idx="0">
                  <c:v>44</c:v>
                </c:pt>
                <c:pt idx="1">
                  <c:v>28568</c:v>
                </c:pt>
                <c:pt idx="2">
                  <c:v>31575</c:v>
                </c:pt>
                <c:pt idx="3">
                  <c:v>22138</c:v>
                </c:pt>
                <c:pt idx="4">
                  <c:v>16729</c:v>
                </c:pt>
                <c:pt idx="5">
                  <c:v>12775</c:v>
                </c:pt>
                <c:pt idx="6">
                  <c:v>10942</c:v>
                </c:pt>
                <c:pt idx="7">
                  <c:v>11823</c:v>
                </c:pt>
                <c:pt idx="8">
                  <c:v>9517</c:v>
                </c:pt>
                <c:pt idx="9">
                  <c:v>8261</c:v>
                </c:pt>
                <c:pt idx="10">
                  <c:v>6410</c:v>
                </c:pt>
                <c:pt idx="11">
                  <c:v>5635</c:v>
                </c:pt>
                <c:pt idx="12">
                  <c:v>4885</c:v>
                </c:pt>
                <c:pt idx="13">
                  <c:v>5218</c:v>
                </c:pt>
                <c:pt idx="14">
                  <c:v>4131</c:v>
                </c:pt>
                <c:pt idx="15">
                  <c:v>3667</c:v>
                </c:pt>
                <c:pt idx="16">
                  <c:v>3421</c:v>
                </c:pt>
                <c:pt idx="17">
                  <c:v>3438</c:v>
                </c:pt>
                <c:pt idx="18">
                  <c:v>3204</c:v>
                </c:pt>
                <c:pt idx="19">
                  <c:v>2980</c:v>
                </c:pt>
                <c:pt idx="20">
                  <c:v>2834</c:v>
                </c:pt>
                <c:pt idx="21">
                  <c:v>2766</c:v>
                </c:pt>
                <c:pt idx="22">
                  <c:v>2630</c:v>
                </c:pt>
                <c:pt idx="23">
                  <c:v>2520</c:v>
                </c:pt>
                <c:pt idx="24">
                  <c:v>2411</c:v>
                </c:pt>
                <c:pt idx="25">
                  <c:v>2309</c:v>
                </c:pt>
                <c:pt idx="26">
                  <c:v>2275</c:v>
                </c:pt>
                <c:pt idx="27">
                  <c:v>2228</c:v>
                </c:pt>
                <c:pt idx="28">
                  <c:v>2157</c:v>
                </c:pt>
                <c:pt idx="29">
                  <c:v>2049</c:v>
                </c:pt>
                <c:pt idx="30">
                  <c:v>2000</c:v>
                </c:pt>
                <c:pt idx="31">
                  <c:v>1969</c:v>
                </c:pt>
                <c:pt idx="67">
                  <c:v>1471</c:v>
                </c:pt>
                <c:pt idx="68">
                  <c:v>1486</c:v>
                </c:pt>
                <c:pt idx="69">
                  <c:v>1485</c:v>
                </c:pt>
                <c:pt idx="70">
                  <c:v>1494</c:v>
                </c:pt>
                <c:pt idx="71">
                  <c:v>1485</c:v>
                </c:pt>
                <c:pt idx="72">
                  <c:v>1470</c:v>
                </c:pt>
                <c:pt idx="73">
                  <c:v>1477</c:v>
                </c:pt>
                <c:pt idx="74">
                  <c:v>1479</c:v>
                </c:pt>
                <c:pt idx="75">
                  <c:v>1472</c:v>
                </c:pt>
                <c:pt idx="76">
                  <c:v>1470</c:v>
                </c:pt>
                <c:pt idx="77">
                  <c:v>1475</c:v>
                </c:pt>
                <c:pt idx="78">
                  <c:v>1473</c:v>
                </c:pt>
                <c:pt idx="79">
                  <c:v>1429</c:v>
                </c:pt>
                <c:pt idx="80">
                  <c:v>1347</c:v>
                </c:pt>
                <c:pt idx="81">
                  <c:v>1410</c:v>
                </c:pt>
                <c:pt idx="82">
                  <c:v>1420</c:v>
                </c:pt>
                <c:pt idx="83">
                  <c:v>1430</c:v>
                </c:pt>
                <c:pt idx="84">
                  <c:v>1421</c:v>
                </c:pt>
                <c:pt idx="85">
                  <c:v>1420</c:v>
                </c:pt>
                <c:pt idx="86">
                  <c:v>1415</c:v>
                </c:pt>
                <c:pt idx="87">
                  <c:v>1401</c:v>
                </c:pt>
                <c:pt idx="88">
                  <c:v>1401</c:v>
                </c:pt>
                <c:pt idx="89">
                  <c:v>1394</c:v>
                </c:pt>
                <c:pt idx="90">
                  <c:v>1391</c:v>
                </c:pt>
                <c:pt idx="91">
                  <c:v>1393</c:v>
                </c:pt>
                <c:pt idx="92">
                  <c:v>1389</c:v>
                </c:pt>
                <c:pt idx="93">
                  <c:v>1388</c:v>
                </c:pt>
                <c:pt idx="94">
                  <c:v>1383</c:v>
                </c:pt>
                <c:pt idx="95">
                  <c:v>1382</c:v>
                </c:pt>
                <c:pt idx="96">
                  <c:v>1385</c:v>
                </c:pt>
                <c:pt idx="97">
                  <c:v>1384</c:v>
                </c:pt>
                <c:pt idx="98">
                  <c:v>1378</c:v>
                </c:pt>
                <c:pt idx="99">
                  <c:v>1380</c:v>
                </c:pt>
                <c:pt idx="100">
                  <c:v>1379</c:v>
                </c:pt>
                <c:pt idx="101">
                  <c:v>1377</c:v>
                </c:pt>
                <c:pt idx="102">
                  <c:v>1354</c:v>
                </c:pt>
                <c:pt idx="103">
                  <c:v>1347</c:v>
                </c:pt>
                <c:pt idx="104">
                  <c:v>1343</c:v>
                </c:pt>
                <c:pt idx="105">
                  <c:v>1345</c:v>
                </c:pt>
                <c:pt idx="106">
                  <c:v>1334</c:v>
                </c:pt>
                <c:pt idx="107">
                  <c:v>1316</c:v>
                </c:pt>
                <c:pt idx="108">
                  <c:v>1296</c:v>
                </c:pt>
                <c:pt idx="109">
                  <c:v>1312</c:v>
                </c:pt>
                <c:pt idx="110">
                  <c:v>1306</c:v>
                </c:pt>
                <c:pt idx="111">
                  <c:v>1314</c:v>
                </c:pt>
              </c:numCache>
            </c:numRef>
          </c:val>
          <c:smooth val="0"/>
        </c:ser>
        <c:ser>
          <c:idx val="2"/>
          <c:order val="1"/>
          <c:tx>
            <c:strRef>
              <c:f>[課題提出エクセル.xlsx]Sheet3!$D$1</c:f>
              <c:strCache>
                <c:ptCount val="1"/>
                <c:pt idx="0">
                  <c:v>16 山田岡 楢葉町</c:v>
                </c:pt>
              </c:strCache>
            </c:strRef>
          </c:tx>
          <c:marker>
            <c:symbol val="none"/>
          </c:marker>
          <c:cat>
            <c:numRef>
              <c:f>[課題提出エクセル.xlsx]Sheet3!$A$2:$A$113</c:f>
              <c:numCache>
                <c:formatCode>General</c:formatCode>
                <c:ptCount val="112"/>
                <c:pt idx="0">
                  <c:v>20110311</c:v>
                </c:pt>
                <c:pt idx="1">
                  <c:v>20110312</c:v>
                </c:pt>
                <c:pt idx="2">
                  <c:v>20110313</c:v>
                </c:pt>
                <c:pt idx="3">
                  <c:v>20110314</c:v>
                </c:pt>
                <c:pt idx="4">
                  <c:v>20110315</c:v>
                </c:pt>
                <c:pt idx="5">
                  <c:v>20110316</c:v>
                </c:pt>
                <c:pt idx="6">
                  <c:v>20110317</c:v>
                </c:pt>
                <c:pt idx="7">
                  <c:v>20110318</c:v>
                </c:pt>
                <c:pt idx="8">
                  <c:v>20110319</c:v>
                </c:pt>
                <c:pt idx="9">
                  <c:v>20110320</c:v>
                </c:pt>
                <c:pt idx="10">
                  <c:v>20110321</c:v>
                </c:pt>
                <c:pt idx="11">
                  <c:v>20110322</c:v>
                </c:pt>
                <c:pt idx="12">
                  <c:v>20110323</c:v>
                </c:pt>
                <c:pt idx="13">
                  <c:v>20110324</c:v>
                </c:pt>
                <c:pt idx="14">
                  <c:v>20110325</c:v>
                </c:pt>
                <c:pt idx="15">
                  <c:v>20110326</c:v>
                </c:pt>
                <c:pt idx="16">
                  <c:v>20110327</c:v>
                </c:pt>
                <c:pt idx="17">
                  <c:v>20110328</c:v>
                </c:pt>
                <c:pt idx="18">
                  <c:v>20110329</c:v>
                </c:pt>
                <c:pt idx="19">
                  <c:v>20110330</c:v>
                </c:pt>
                <c:pt idx="20">
                  <c:v>20110331</c:v>
                </c:pt>
                <c:pt idx="21">
                  <c:v>20110401</c:v>
                </c:pt>
                <c:pt idx="22">
                  <c:v>20110402</c:v>
                </c:pt>
                <c:pt idx="23">
                  <c:v>20110403</c:v>
                </c:pt>
                <c:pt idx="24">
                  <c:v>20110404</c:v>
                </c:pt>
                <c:pt idx="25">
                  <c:v>20110405</c:v>
                </c:pt>
                <c:pt idx="26">
                  <c:v>20110406</c:v>
                </c:pt>
                <c:pt idx="27">
                  <c:v>20110407</c:v>
                </c:pt>
                <c:pt idx="28">
                  <c:v>20110408</c:v>
                </c:pt>
                <c:pt idx="29">
                  <c:v>20110409</c:v>
                </c:pt>
                <c:pt idx="30">
                  <c:v>20110410</c:v>
                </c:pt>
                <c:pt idx="31">
                  <c:v>20110411</c:v>
                </c:pt>
                <c:pt idx="32">
                  <c:v>20110412</c:v>
                </c:pt>
                <c:pt idx="33">
                  <c:v>20110413</c:v>
                </c:pt>
                <c:pt idx="34">
                  <c:v>20110414</c:v>
                </c:pt>
                <c:pt idx="35">
                  <c:v>20110415</c:v>
                </c:pt>
                <c:pt idx="36">
                  <c:v>20110416</c:v>
                </c:pt>
                <c:pt idx="37">
                  <c:v>20110417</c:v>
                </c:pt>
                <c:pt idx="38">
                  <c:v>20110418</c:v>
                </c:pt>
                <c:pt idx="39">
                  <c:v>20110419</c:v>
                </c:pt>
                <c:pt idx="40">
                  <c:v>20110420</c:v>
                </c:pt>
                <c:pt idx="41">
                  <c:v>20110421</c:v>
                </c:pt>
                <c:pt idx="42">
                  <c:v>20110422</c:v>
                </c:pt>
                <c:pt idx="43">
                  <c:v>20110423</c:v>
                </c:pt>
                <c:pt idx="44">
                  <c:v>20110424</c:v>
                </c:pt>
                <c:pt idx="45">
                  <c:v>20110425</c:v>
                </c:pt>
                <c:pt idx="46">
                  <c:v>20110426</c:v>
                </c:pt>
                <c:pt idx="47">
                  <c:v>20110427</c:v>
                </c:pt>
                <c:pt idx="48">
                  <c:v>20110428</c:v>
                </c:pt>
                <c:pt idx="49">
                  <c:v>20110429</c:v>
                </c:pt>
                <c:pt idx="50">
                  <c:v>20110430</c:v>
                </c:pt>
                <c:pt idx="51">
                  <c:v>20110501</c:v>
                </c:pt>
                <c:pt idx="52">
                  <c:v>20110502</c:v>
                </c:pt>
                <c:pt idx="53">
                  <c:v>20110503</c:v>
                </c:pt>
                <c:pt idx="54">
                  <c:v>20110504</c:v>
                </c:pt>
                <c:pt idx="55">
                  <c:v>20110505</c:v>
                </c:pt>
                <c:pt idx="56">
                  <c:v>20110506</c:v>
                </c:pt>
                <c:pt idx="57">
                  <c:v>20110507</c:v>
                </c:pt>
                <c:pt idx="58">
                  <c:v>20110508</c:v>
                </c:pt>
                <c:pt idx="59">
                  <c:v>20110509</c:v>
                </c:pt>
                <c:pt idx="60">
                  <c:v>20110510</c:v>
                </c:pt>
                <c:pt idx="61">
                  <c:v>20110511</c:v>
                </c:pt>
                <c:pt idx="62">
                  <c:v>20110512</c:v>
                </c:pt>
                <c:pt idx="63">
                  <c:v>20110513</c:v>
                </c:pt>
                <c:pt idx="64">
                  <c:v>20110514</c:v>
                </c:pt>
                <c:pt idx="65">
                  <c:v>20110515</c:v>
                </c:pt>
                <c:pt idx="66">
                  <c:v>20110516</c:v>
                </c:pt>
                <c:pt idx="67">
                  <c:v>20110517</c:v>
                </c:pt>
                <c:pt idx="68">
                  <c:v>20110518</c:v>
                </c:pt>
                <c:pt idx="69">
                  <c:v>20110519</c:v>
                </c:pt>
                <c:pt idx="70">
                  <c:v>20110520</c:v>
                </c:pt>
                <c:pt idx="71">
                  <c:v>20110521</c:v>
                </c:pt>
                <c:pt idx="72">
                  <c:v>20110522</c:v>
                </c:pt>
                <c:pt idx="73">
                  <c:v>20110523</c:v>
                </c:pt>
                <c:pt idx="74">
                  <c:v>20110524</c:v>
                </c:pt>
                <c:pt idx="75">
                  <c:v>20110525</c:v>
                </c:pt>
                <c:pt idx="76">
                  <c:v>20110526</c:v>
                </c:pt>
                <c:pt idx="77">
                  <c:v>20110527</c:v>
                </c:pt>
                <c:pt idx="78">
                  <c:v>20110528</c:v>
                </c:pt>
                <c:pt idx="79">
                  <c:v>20110529</c:v>
                </c:pt>
                <c:pt idx="80">
                  <c:v>20110530</c:v>
                </c:pt>
                <c:pt idx="81">
                  <c:v>20110531</c:v>
                </c:pt>
                <c:pt idx="82">
                  <c:v>20110601</c:v>
                </c:pt>
                <c:pt idx="83">
                  <c:v>20110602</c:v>
                </c:pt>
                <c:pt idx="84">
                  <c:v>20110603</c:v>
                </c:pt>
                <c:pt idx="85">
                  <c:v>20110604</c:v>
                </c:pt>
                <c:pt idx="86">
                  <c:v>20110605</c:v>
                </c:pt>
                <c:pt idx="87">
                  <c:v>20110606</c:v>
                </c:pt>
                <c:pt idx="88">
                  <c:v>20110607</c:v>
                </c:pt>
                <c:pt idx="89">
                  <c:v>20110608</c:v>
                </c:pt>
                <c:pt idx="90">
                  <c:v>20110609</c:v>
                </c:pt>
                <c:pt idx="91">
                  <c:v>20110610</c:v>
                </c:pt>
                <c:pt idx="92">
                  <c:v>20110611</c:v>
                </c:pt>
                <c:pt idx="93">
                  <c:v>20110612</c:v>
                </c:pt>
                <c:pt idx="94">
                  <c:v>20110613</c:v>
                </c:pt>
                <c:pt idx="95">
                  <c:v>20110614</c:v>
                </c:pt>
                <c:pt idx="96">
                  <c:v>20110615</c:v>
                </c:pt>
                <c:pt idx="97">
                  <c:v>20110616</c:v>
                </c:pt>
                <c:pt idx="98">
                  <c:v>20110617</c:v>
                </c:pt>
                <c:pt idx="99">
                  <c:v>20110618</c:v>
                </c:pt>
                <c:pt idx="100">
                  <c:v>20110619</c:v>
                </c:pt>
                <c:pt idx="101">
                  <c:v>20110620</c:v>
                </c:pt>
                <c:pt idx="102">
                  <c:v>20110621</c:v>
                </c:pt>
                <c:pt idx="103">
                  <c:v>20110622</c:v>
                </c:pt>
                <c:pt idx="104">
                  <c:v>20110623</c:v>
                </c:pt>
                <c:pt idx="105">
                  <c:v>20110624</c:v>
                </c:pt>
                <c:pt idx="106">
                  <c:v>20110625</c:v>
                </c:pt>
                <c:pt idx="107">
                  <c:v>20110626</c:v>
                </c:pt>
                <c:pt idx="108">
                  <c:v>20110627</c:v>
                </c:pt>
                <c:pt idx="109">
                  <c:v>20110628</c:v>
                </c:pt>
                <c:pt idx="110">
                  <c:v>20110629</c:v>
                </c:pt>
                <c:pt idx="111">
                  <c:v>20110630</c:v>
                </c:pt>
              </c:numCache>
            </c:numRef>
          </c:cat>
          <c:val>
            <c:numRef>
              <c:f>[課題提出エクセル.xlsx]Sheet3!$D$2:$D$113</c:f>
              <c:numCache>
                <c:formatCode>#,##0_);[Red]\(#,##0\)</c:formatCode>
                <c:ptCount val="112"/>
                <c:pt idx="0">
                  <c:v>43</c:v>
                </c:pt>
                <c:pt idx="1">
                  <c:v>42</c:v>
                </c:pt>
                <c:pt idx="2">
                  <c:v>44</c:v>
                </c:pt>
                <c:pt idx="3">
                  <c:v>214</c:v>
                </c:pt>
                <c:pt idx="4">
                  <c:v>18233</c:v>
                </c:pt>
                <c:pt idx="5">
                  <c:v>8173</c:v>
                </c:pt>
                <c:pt idx="6">
                  <c:v>4585</c:v>
                </c:pt>
                <c:pt idx="7">
                  <c:v>3991</c:v>
                </c:pt>
                <c:pt idx="8">
                  <c:v>3520</c:v>
                </c:pt>
                <c:pt idx="9">
                  <c:v>3311</c:v>
                </c:pt>
                <c:pt idx="10">
                  <c:v>4800</c:v>
                </c:pt>
                <c:pt idx="11">
                  <c:v>3967</c:v>
                </c:pt>
                <c:pt idx="12">
                  <c:v>3669</c:v>
                </c:pt>
                <c:pt idx="13">
                  <c:v>2959</c:v>
                </c:pt>
                <c:pt idx="14">
                  <c:v>2722</c:v>
                </c:pt>
                <c:pt idx="15">
                  <c:v>2343</c:v>
                </c:pt>
                <c:pt idx="16">
                  <c:v>2151</c:v>
                </c:pt>
                <c:pt idx="17">
                  <c:v>1954</c:v>
                </c:pt>
                <c:pt idx="18">
                  <c:v>1867</c:v>
                </c:pt>
                <c:pt idx="19">
                  <c:v>1730</c:v>
                </c:pt>
                <c:pt idx="20">
                  <c:v>1577</c:v>
                </c:pt>
                <c:pt idx="21">
                  <c:v>1490</c:v>
                </c:pt>
                <c:pt idx="22">
                  <c:v>1385</c:v>
                </c:pt>
                <c:pt idx="23">
                  <c:v>1294</c:v>
                </c:pt>
                <c:pt idx="24">
                  <c:v>1226</c:v>
                </c:pt>
                <c:pt idx="25">
                  <c:v>1142</c:v>
                </c:pt>
                <c:pt idx="26">
                  <c:v>1093</c:v>
                </c:pt>
                <c:pt idx="27">
                  <c:v>1033</c:v>
                </c:pt>
                <c:pt idx="28">
                  <c:v>983</c:v>
                </c:pt>
                <c:pt idx="29">
                  <c:v>928</c:v>
                </c:pt>
                <c:pt idx="30">
                  <c:v>911</c:v>
                </c:pt>
                <c:pt idx="31">
                  <c:v>877</c:v>
                </c:pt>
                <c:pt idx="34">
                  <c:v>771</c:v>
                </c:pt>
                <c:pt idx="35">
                  <c:v>762</c:v>
                </c:pt>
                <c:pt idx="36">
                  <c:v>733</c:v>
                </c:pt>
                <c:pt idx="37">
                  <c:v>713</c:v>
                </c:pt>
                <c:pt idx="38">
                  <c:v>697</c:v>
                </c:pt>
                <c:pt idx="39">
                  <c:v>665</c:v>
                </c:pt>
                <c:pt idx="40">
                  <c:v>642</c:v>
                </c:pt>
                <c:pt idx="41">
                  <c:v>627</c:v>
                </c:pt>
                <c:pt idx="42">
                  <c:v>609</c:v>
                </c:pt>
                <c:pt idx="43">
                  <c:v>595</c:v>
                </c:pt>
                <c:pt idx="44">
                  <c:v>575</c:v>
                </c:pt>
                <c:pt idx="45">
                  <c:v>561</c:v>
                </c:pt>
                <c:pt idx="46">
                  <c:v>552</c:v>
                </c:pt>
                <c:pt idx="47">
                  <c:v>544</c:v>
                </c:pt>
                <c:pt idx="48">
                  <c:v>524</c:v>
                </c:pt>
                <c:pt idx="49">
                  <c:v>515</c:v>
                </c:pt>
                <c:pt idx="50">
                  <c:v>514</c:v>
                </c:pt>
                <c:pt idx="51">
                  <c:v>508</c:v>
                </c:pt>
                <c:pt idx="52">
                  <c:v>501</c:v>
                </c:pt>
                <c:pt idx="53">
                  <c:v>497</c:v>
                </c:pt>
                <c:pt idx="54">
                  <c:v>488</c:v>
                </c:pt>
                <c:pt idx="55">
                  <c:v>484</c:v>
                </c:pt>
                <c:pt idx="56">
                  <c:v>481</c:v>
                </c:pt>
                <c:pt idx="57">
                  <c:v>476</c:v>
                </c:pt>
                <c:pt idx="58">
                  <c:v>473</c:v>
                </c:pt>
                <c:pt idx="59">
                  <c:v>471</c:v>
                </c:pt>
                <c:pt idx="60">
                  <c:v>472</c:v>
                </c:pt>
                <c:pt idx="61">
                  <c:v>467</c:v>
                </c:pt>
                <c:pt idx="62">
                  <c:v>461</c:v>
                </c:pt>
                <c:pt idx="63">
                  <c:v>456</c:v>
                </c:pt>
                <c:pt idx="64">
                  <c:v>458</c:v>
                </c:pt>
                <c:pt idx="65">
                  <c:v>455</c:v>
                </c:pt>
                <c:pt idx="66">
                  <c:v>452</c:v>
                </c:pt>
                <c:pt idx="67">
                  <c:v>450</c:v>
                </c:pt>
                <c:pt idx="68">
                  <c:v>450</c:v>
                </c:pt>
                <c:pt idx="69">
                  <c:v>450</c:v>
                </c:pt>
                <c:pt idx="70">
                  <c:v>447</c:v>
                </c:pt>
                <c:pt idx="71">
                  <c:v>443</c:v>
                </c:pt>
                <c:pt idx="72">
                  <c:v>441</c:v>
                </c:pt>
                <c:pt idx="73">
                  <c:v>440</c:v>
                </c:pt>
                <c:pt idx="74">
                  <c:v>439</c:v>
                </c:pt>
                <c:pt idx="75">
                  <c:v>440</c:v>
                </c:pt>
                <c:pt idx="86">
                  <c:v>433</c:v>
                </c:pt>
                <c:pt idx="87">
                  <c:v>428</c:v>
                </c:pt>
                <c:pt idx="88">
                  <c:v>429</c:v>
                </c:pt>
                <c:pt idx="89">
                  <c:v>429</c:v>
                </c:pt>
                <c:pt idx="90">
                  <c:v>429</c:v>
                </c:pt>
                <c:pt idx="91">
                  <c:v>431</c:v>
                </c:pt>
                <c:pt idx="92">
                  <c:v>430</c:v>
                </c:pt>
                <c:pt idx="93">
                  <c:v>429</c:v>
                </c:pt>
                <c:pt idx="94">
                  <c:v>428</c:v>
                </c:pt>
                <c:pt idx="95">
                  <c:v>427</c:v>
                </c:pt>
                <c:pt idx="96">
                  <c:v>426</c:v>
                </c:pt>
                <c:pt idx="97">
                  <c:v>426</c:v>
                </c:pt>
                <c:pt idx="98">
                  <c:v>422</c:v>
                </c:pt>
                <c:pt idx="99">
                  <c:v>423</c:v>
                </c:pt>
                <c:pt idx="100">
                  <c:v>423</c:v>
                </c:pt>
                <c:pt idx="101">
                  <c:v>424</c:v>
                </c:pt>
                <c:pt idx="102">
                  <c:v>422</c:v>
                </c:pt>
                <c:pt idx="103">
                  <c:v>418</c:v>
                </c:pt>
                <c:pt idx="104">
                  <c:v>419</c:v>
                </c:pt>
                <c:pt idx="105">
                  <c:v>419</c:v>
                </c:pt>
                <c:pt idx="106">
                  <c:v>413</c:v>
                </c:pt>
                <c:pt idx="107">
                  <c:v>411</c:v>
                </c:pt>
                <c:pt idx="108">
                  <c:v>408</c:v>
                </c:pt>
                <c:pt idx="109">
                  <c:v>410</c:v>
                </c:pt>
                <c:pt idx="110">
                  <c:v>411</c:v>
                </c:pt>
                <c:pt idx="111">
                  <c:v>413</c:v>
                </c:pt>
              </c:numCache>
            </c:numRef>
          </c:val>
          <c:smooth val="0"/>
        </c:ser>
        <c:ser>
          <c:idx val="3"/>
          <c:order val="2"/>
          <c:tx>
            <c:strRef>
              <c:f>[課題提出エクセル.xlsx]Sheet3!$E$1</c:f>
              <c:strCache>
                <c:ptCount val="1"/>
                <c:pt idx="0">
                  <c:v>19 紅葉山 福島市</c:v>
                </c:pt>
              </c:strCache>
            </c:strRef>
          </c:tx>
          <c:marker>
            <c:symbol val="none"/>
          </c:marker>
          <c:cat>
            <c:numRef>
              <c:f>[課題提出エクセル.xlsx]Sheet3!$A$2:$A$113</c:f>
              <c:numCache>
                <c:formatCode>General</c:formatCode>
                <c:ptCount val="112"/>
                <c:pt idx="0">
                  <c:v>20110311</c:v>
                </c:pt>
                <c:pt idx="1">
                  <c:v>20110312</c:v>
                </c:pt>
                <c:pt idx="2">
                  <c:v>20110313</c:v>
                </c:pt>
                <c:pt idx="3">
                  <c:v>20110314</c:v>
                </c:pt>
                <c:pt idx="4">
                  <c:v>20110315</c:v>
                </c:pt>
                <c:pt idx="5">
                  <c:v>20110316</c:v>
                </c:pt>
                <c:pt idx="6">
                  <c:v>20110317</c:v>
                </c:pt>
                <c:pt idx="7">
                  <c:v>20110318</c:v>
                </c:pt>
                <c:pt idx="8">
                  <c:v>20110319</c:v>
                </c:pt>
                <c:pt idx="9">
                  <c:v>20110320</c:v>
                </c:pt>
                <c:pt idx="10">
                  <c:v>20110321</c:v>
                </c:pt>
                <c:pt idx="11">
                  <c:v>20110322</c:v>
                </c:pt>
                <c:pt idx="12">
                  <c:v>20110323</c:v>
                </c:pt>
                <c:pt idx="13">
                  <c:v>20110324</c:v>
                </c:pt>
                <c:pt idx="14">
                  <c:v>20110325</c:v>
                </c:pt>
                <c:pt idx="15">
                  <c:v>20110326</c:v>
                </c:pt>
                <c:pt idx="16">
                  <c:v>20110327</c:v>
                </c:pt>
                <c:pt idx="17">
                  <c:v>20110328</c:v>
                </c:pt>
                <c:pt idx="18">
                  <c:v>20110329</c:v>
                </c:pt>
                <c:pt idx="19">
                  <c:v>20110330</c:v>
                </c:pt>
                <c:pt idx="20">
                  <c:v>20110331</c:v>
                </c:pt>
                <c:pt idx="21">
                  <c:v>20110401</c:v>
                </c:pt>
                <c:pt idx="22">
                  <c:v>20110402</c:v>
                </c:pt>
                <c:pt idx="23">
                  <c:v>20110403</c:v>
                </c:pt>
                <c:pt idx="24">
                  <c:v>20110404</c:v>
                </c:pt>
                <c:pt idx="25">
                  <c:v>20110405</c:v>
                </c:pt>
                <c:pt idx="26">
                  <c:v>20110406</c:v>
                </c:pt>
                <c:pt idx="27">
                  <c:v>20110407</c:v>
                </c:pt>
                <c:pt idx="28">
                  <c:v>20110408</c:v>
                </c:pt>
                <c:pt idx="29">
                  <c:v>20110409</c:v>
                </c:pt>
                <c:pt idx="30">
                  <c:v>20110410</c:v>
                </c:pt>
                <c:pt idx="31">
                  <c:v>20110411</c:v>
                </c:pt>
                <c:pt idx="32">
                  <c:v>20110412</c:v>
                </c:pt>
                <c:pt idx="33">
                  <c:v>20110413</c:v>
                </c:pt>
                <c:pt idx="34">
                  <c:v>20110414</c:v>
                </c:pt>
                <c:pt idx="35">
                  <c:v>20110415</c:v>
                </c:pt>
                <c:pt idx="36">
                  <c:v>20110416</c:v>
                </c:pt>
                <c:pt idx="37">
                  <c:v>20110417</c:v>
                </c:pt>
                <c:pt idx="38">
                  <c:v>20110418</c:v>
                </c:pt>
                <c:pt idx="39">
                  <c:v>20110419</c:v>
                </c:pt>
                <c:pt idx="40">
                  <c:v>20110420</c:v>
                </c:pt>
                <c:pt idx="41">
                  <c:v>20110421</c:v>
                </c:pt>
                <c:pt idx="42">
                  <c:v>20110422</c:v>
                </c:pt>
                <c:pt idx="43">
                  <c:v>20110423</c:v>
                </c:pt>
                <c:pt idx="44">
                  <c:v>20110424</c:v>
                </c:pt>
                <c:pt idx="45">
                  <c:v>20110425</c:v>
                </c:pt>
                <c:pt idx="46">
                  <c:v>20110426</c:v>
                </c:pt>
                <c:pt idx="47">
                  <c:v>20110427</c:v>
                </c:pt>
                <c:pt idx="48">
                  <c:v>20110428</c:v>
                </c:pt>
                <c:pt idx="49">
                  <c:v>20110429</c:v>
                </c:pt>
                <c:pt idx="50">
                  <c:v>20110430</c:v>
                </c:pt>
                <c:pt idx="51">
                  <c:v>20110501</c:v>
                </c:pt>
                <c:pt idx="52">
                  <c:v>20110502</c:v>
                </c:pt>
                <c:pt idx="53">
                  <c:v>20110503</c:v>
                </c:pt>
                <c:pt idx="54">
                  <c:v>20110504</c:v>
                </c:pt>
                <c:pt idx="55">
                  <c:v>20110505</c:v>
                </c:pt>
                <c:pt idx="56">
                  <c:v>20110506</c:v>
                </c:pt>
                <c:pt idx="57">
                  <c:v>20110507</c:v>
                </c:pt>
                <c:pt idx="58">
                  <c:v>20110508</c:v>
                </c:pt>
                <c:pt idx="59">
                  <c:v>20110509</c:v>
                </c:pt>
                <c:pt idx="60">
                  <c:v>20110510</c:v>
                </c:pt>
                <c:pt idx="61">
                  <c:v>20110511</c:v>
                </c:pt>
                <c:pt idx="62">
                  <c:v>20110512</c:v>
                </c:pt>
                <c:pt idx="63">
                  <c:v>20110513</c:v>
                </c:pt>
                <c:pt idx="64">
                  <c:v>20110514</c:v>
                </c:pt>
                <c:pt idx="65">
                  <c:v>20110515</c:v>
                </c:pt>
                <c:pt idx="66">
                  <c:v>20110516</c:v>
                </c:pt>
                <c:pt idx="67">
                  <c:v>20110517</c:v>
                </c:pt>
                <c:pt idx="68">
                  <c:v>20110518</c:v>
                </c:pt>
                <c:pt idx="69">
                  <c:v>20110519</c:v>
                </c:pt>
                <c:pt idx="70">
                  <c:v>20110520</c:v>
                </c:pt>
                <c:pt idx="71">
                  <c:v>20110521</c:v>
                </c:pt>
                <c:pt idx="72">
                  <c:v>20110522</c:v>
                </c:pt>
                <c:pt idx="73">
                  <c:v>20110523</c:v>
                </c:pt>
                <c:pt idx="74">
                  <c:v>20110524</c:v>
                </c:pt>
                <c:pt idx="75">
                  <c:v>20110525</c:v>
                </c:pt>
                <c:pt idx="76">
                  <c:v>20110526</c:v>
                </c:pt>
                <c:pt idx="77">
                  <c:v>20110527</c:v>
                </c:pt>
                <c:pt idx="78">
                  <c:v>20110528</c:v>
                </c:pt>
                <c:pt idx="79">
                  <c:v>20110529</c:v>
                </c:pt>
                <c:pt idx="80">
                  <c:v>20110530</c:v>
                </c:pt>
                <c:pt idx="81">
                  <c:v>20110531</c:v>
                </c:pt>
                <c:pt idx="82">
                  <c:v>20110601</c:v>
                </c:pt>
                <c:pt idx="83">
                  <c:v>20110602</c:v>
                </c:pt>
                <c:pt idx="84">
                  <c:v>20110603</c:v>
                </c:pt>
                <c:pt idx="85">
                  <c:v>20110604</c:v>
                </c:pt>
                <c:pt idx="86">
                  <c:v>20110605</c:v>
                </c:pt>
                <c:pt idx="87">
                  <c:v>20110606</c:v>
                </c:pt>
                <c:pt idx="88">
                  <c:v>20110607</c:v>
                </c:pt>
                <c:pt idx="89">
                  <c:v>20110608</c:v>
                </c:pt>
                <c:pt idx="90">
                  <c:v>20110609</c:v>
                </c:pt>
                <c:pt idx="91">
                  <c:v>20110610</c:v>
                </c:pt>
                <c:pt idx="92">
                  <c:v>20110611</c:v>
                </c:pt>
                <c:pt idx="93">
                  <c:v>20110612</c:v>
                </c:pt>
                <c:pt idx="94">
                  <c:v>20110613</c:v>
                </c:pt>
                <c:pt idx="95">
                  <c:v>20110614</c:v>
                </c:pt>
                <c:pt idx="96">
                  <c:v>20110615</c:v>
                </c:pt>
                <c:pt idx="97">
                  <c:v>20110616</c:v>
                </c:pt>
                <c:pt idx="98">
                  <c:v>20110617</c:v>
                </c:pt>
                <c:pt idx="99">
                  <c:v>20110618</c:v>
                </c:pt>
                <c:pt idx="100">
                  <c:v>20110619</c:v>
                </c:pt>
                <c:pt idx="101">
                  <c:v>20110620</c:v>
                </c:pt>
                <c:pt idx="102">
                  <c:v>20110621</c:v>
                </c:pt>
                <c:pt idx="103">
                  <c:v>20110622</c:v>
                </c:pt>
                <c:pt idx="104">
                  <c:v>20110623</c:v>
                </c:pt>
                <c:pt idx="105">
                  <c:v>20110624</c:v>
                </c:pt>
                <c:pt idx="106">
                  <c:v>20110625</c:v>
                </c:pt>
                <c:pt idx="107">
                  <c:v>20110626</c:v>
                </c:pt>
                <c:pt idx="108">
                  <c:v>20110627</c:v>
                </c:pt>
                <c:pt idx="109">
                  <c:v>20110628</c:v>
                </c:pt>
                <c:pt idx="110">
                  <c:v>20110629</c:v>
                </c:pt>
                <c:pt idx="111">
                  <c:v>20110630</c:v>
                </c:pt>
              </c:numCache>
            </c:numRef>
          </c:cat>
          <c:val>
            <c:numRef>
              <c:f>[課題提出エクセル.xlsx]Sheet3!$E$2:$E$113</c:f>
              <c:numCache>
                <c:formatCode>#,##0_);[Red]\(#,##0\)</c:formatCode>
                <c:ptCount val="112"/>
                <c:pt idx="0">
                  <c:v>41</c:v>
                </c:pt>
                <c:pt idx="1">
                  <c:v>40</c:v>
                </c:pt>
                <c:pt idx="2">
                  <c:v>41</c:v>
                </c:pt>
                <c:pt idx="3">
                  <c:v>42</c:v>
                </c:pt>
                <c:pt idx="4">
                  <c:v>4647</c:v>
                </c:pt>
                <c:pt idx="5">
                  <c:v>14735</c:v>
                </c:pt>
                <c:pt idx="6">
                  <c:v>12347</c:v>
                </c:pt>
                <c:pt idx="7">
                  <c:v>10566</c:v>
                </c:pt>
                <c:pt idx="8">
                  <c:v>9152</c:v>
                </c:pt>
                <c:pt idx="9">
                  <c:v>7958</c:v>
                </c:pt>
                <c:pt idx="10">
                  <c:v>6969</c:v>
                </c:pt>
                <c:pt idx="11">
                  <c:v>6114</c:v>
                </c:pt>
                <c:pt idx="12">
                  <c:v>5388</c:v>
                </c:pt>
                <c:pt idx="13">
                  <c:v>4871</c:v>
                </c:pt>
                <c:pt idx="14">
                  <c:v>4356</c:v>
                </c:pt>
                <c:pt idx="15">
                  <c:v>3874</c:v>
                </c:pt>
                <c:pt idx="16">
                  <c:v>3624</c:v>
                </c:pt>
                <c:pt idx="17">
                  <c:v>3370</c:v>
                </c:pt>
                <c:pt idx="18">
                  <c:v>3137</c:v>
                </c:pt>
                <c:pt idx="19">
                  <c:v>2945</c:v>
                </c:pt>
                <c:pt idx="20">
                  <c:v>2777</c:v>
                </c:pt>
                <c:pt idx="21">
                  <c:v>2642</c:v>
                </c:pt>
                <c:pt idx="22">
                  <c:v>2521</c:v>
                </c:pt>
                <c:pt idx="23">
                  <c:v>2417</c:v>
                </c:pt>
                <c:pt idx="24">
                  <c:v>2327</c:v>
                </c:pt>
                <c:pt idx="25">
                  <c:v>2252</c:v>
                </c:pt>
                <c:pt idx="26">
                  <c:v>2185</c:v>
                </c:pt>
                <c:pt idx="27">
                  <c:v>2126</c:v>
                </c:pt>
                <c:pt idx="28">
                  <c:v>2072</c:v>
                </c:pt>
                <c:pt idx="29">
                  <c:v>1992</c:v>
                </c:pt>
                <c:pt idx="30">
                  <c:v>1952</c:v>
                </c:pt>
                <c:pt idx="31">
                  <c:v>1917</c:v>
                </c:pt>
                <c:pt idx="32">
                  <c:v>1883</c:v>
                </c:pt>
                <c:pt idx="33">
                  <c:v>1862</c:v>
                </c:pt>
                <c:pt idx="34">
                  <c:v>1831</c:v>
                </c:pt>
                <c:pt idx="35">
                  <c:v>1808</c:v>
                </c:pt>
                <c:pt idx="36">
                  <c:v>1792</c:v>
                </c:pt>
                <c:pt idx="37">
                  <c:v>1771</c:v>
                </c:pt>
                <c:pt idx="38">
                  <c:v>1752</c:v>
                </c:pt>
                <c:pt idx="39">
                  <c:v>1703</c:v>
                </c:pt>
                <c:pt idx="40">
                  <c:v>1681</c:v>
                </c:pt>
                <c:pt idx="41">
                  <c:v>1677</c:v>
                </c:pt>
                <c:pt idx="42">
                  <c:v>1664</c:v>
                </c:pt>
                <c:pt idx="43">
                  <c:v>1627</c:v>
                </c:pt>
                <c:pt idx="44">
                  <c:v>1568</c:v>
                </c:pt>
                <c:pt idx="45">
                  <c:v>1588</c:v>
                </c:pt>
                <c:pt idx="46">
                  <c:v>1591</c:v>
                </c:pt>
                <c:pt idx="47">
                  <c:v>1584</c:v>
                </c:pt>
                <c:pt idx="48">
                  <c:v>1553</c:v>
                </c:pt>
                <c:pt idx="49">
                  <c:v>1554</c:v>
                </c:pt>
                <c:pt idx="50">
                  <c:v>1556</c:v>
                </c:pt>
                <c:pt idx="51">
                  <c:v>1554</c:v>
                </c:pt>
                <c:pt idx="52">
                  <c:v>1548</c:v>
                </c:pt>
                <c:pt idx="53">
                  <c:v>1542</c:v>
                </c:pt>
                <c:pt idx="54">
                  <c:v>1537</c:v>
                </c:pt>
                <c:pt idx="55">
                  <c:v>1532</c:v>
                </c:pt>
                <c:pt idx="56">
                  <c:v>1527</c:v>
                </c:pt>
                <c:pt idx="57">
                  <c:v>1524</c:v>
                </c:pt>
                <c:pt idx="58">
                  <c:v>1514</c:v>
                </c:pt>
                <c:pt idx="59">
                  <c:v>1508</c:v>
                </c:pt>
                <c:pt idx="60">
                  <c:v>1494</c:v>
                </c:pt>
                <c:pt idx="61">
                  <c:v>1488</c:v>
                </c:pt>
                <c:pt idx="62">
                  <c:v>1468</c:v>
                </c:pt>
                <c:pt idx="63">
                  <c:v>1444</c:v>
                </c:pt>
                <c:pt idx="64">
                  <c:v>1468</c:v>
                </c:pt>
                <c:pt idx="65">
                  <c:v>1462</c:v>
                </c:pt>
                <c:pt idx="66">
                  <c:v>1465</c:v>
                </c:pt>
                <c:pt idx="67">
                  <c:v>1465</c:v>
                </c:pt>
                <c:pt idx="68">
                  <c:v>1461</c:v>
                </c:pt>
                <c:pt idx="69">
                  <c:v>1453</c:v>
                </c:pt>
                <c:pt idx="70">
                  <c:v>1448</c:v>
                </c:pt>
                <c:pt idx="71">
                  <c:v>1445</c:v>
                </c:pt>
                <c:pt idx="72">
                  <c:v>1453</c:v>
                </c:pt>
                <c:pt idx="73">
                  <c:v>1450</c:v>
                </c:pt>
                <c:pt idx="74">
                  <c:v>1448</c:v>
                </c:pt>
                <c:pt idx="75">
                  <c:v>1438</c:v>
                </c:pt>
                <c:pt idx="76">
                  <c:v>1443</c:v>
                </c:pt>
                <c:pt idx="77">
                  <c:v>1441</c:v>
                </c:pt>
                <c:pt idx="78">
                  <c:v>1437</c:v>
                </c:pt>
                <c:pt idx="79">
                  <c:v>1404</c:v>
                </c:pt>
                <c:pt idx="80">
                  <c:v>1353</c:v>
                </c:pt>
                <c:pt idx="81">
                  <c:v>1388</c:v>
                </c:pt>
                <c:pt idx="82">
                  <c:v>1406</c:v>
                </c:pt>
                <c:pt idx="83">
                  <c:v>1406</c:v>
                </c:pt>
                <c:pt idx="84">
                  <c:v>1395</c:v>
                </c:pt>
                <c:pt idx="85">
                  <c:v>1396</c:v>
                </c:pt>
                <c:pt idx="86">
                  <c:v>1399</c:v>
                </c:pt>
                <c:pt idx="87">
                  <c:v>1391</c:v>
                </c:pt>
                <c:pt idx="88">
                  <c:v>1390</c:v>
                </c:pt>
                <c:pt idx="89">
                  <c:v>1391</c:v>
                </c:pt>
                <c:pt idx="90">
                  <c:v>1392</c:v>
                </c:pt>
                <c:pt idx="91">
                  <c:v>1387</c:v>
                </c:pt>
                <c:pt idx="92">
                  <c:v>1384</c:v>
                </c:pt>
                <c:pt idx="93">
                  <c:v>1379</c:v>
                </c:pt>
                <c:pt idx="94">
                  <c:v>1378</c:v>
                </c:pt>
                <c:pt idx="95">
                  <c:v>1383</c:v>
                </c:pt>
                <c:pt idx="96">
                  <c:v>1383</c:v>
                </c:pt>
                <c:pt idx="97">
                  <c:v>1385</c:v>
                </c:pt>
                <c:pt idx="98">
                  <c:v>1386</c:v>
                </c:pt>
                <c:pt idx="99">
                  <c:v>1381</c:v>
                </c:pt>
                <c:pt idx="100">
                  <c:v>1374</c:v>
                </c:pt>
                <c:pt idx="101">
                  <c:v>1368</c:v>
                </c:pt>
                <c:pt idx="102">
                  <c:v>1364</c:v>
                </c:pt>
                <c:pt idx="103">
                  <c:v>1357</c:v>
                </c:pt>
                <c:pt idx="104">
                  <c:v>1345</c:v>
                </c:pt>
                <c:pt idx="105">
                  <c:v>1336</c:v>
                </c:pt>
                <c:pt idx="106">
                  <c:v>1352</c:v>
                </c:pt>
                <c:pt idx="107">
                  <c:v>1334</c:v>
                </c:pt>
                <c:pt idx="108">
                  <c:v>1313</c:v>
                </c:pt>
                <c:pt idx="109">
                  <c:v>1315</c:v>
                </c:pt>
                <c:pt idx="110">
                  <c:v>1312</c:v>
                </c:pt>
                <c:pt idx="111">
                  <c:v>1322</c:v>
                </c:pt>
              </c:numCache>
            </c:numRef>
          </c:val>
          <c:smooth val="0"/>
        </c:ser>
        <c:ser>
          <c:idx val="4"/>
          <c:order val="3"/>
          <c:tx>
            <c:strRef>
              <c:f>[課題提出エクセル.xlsx]Sheet3!$F$1</c:f>
              <c:strCache>
                <c:ptCount val="1"/>
                <c:pt idx="0">
                  <c:v>20 二ツ沼 広野町</c:v>
                </c:pt>
              </c:strCache>
            </c:strRef>
          </c:tx>
          <c:marker>
            <c:symbol val="none"/>
          </c:marker>
          <c:cat>
            <c:numRef>
              <c:f>[課題提出エクセル.xlsx]Sheet3!$A$2:$A$113</c:f>
              <c:numCache>
                <c:formatCode>General</c:formatCode>
                <c:ptCount val="112"/>
                <c:pt idx="0">
                  <c:v>20110311</c:v>
                </c:pt>
                <c:pt idx="1">
                  <c:v>20110312</c:v>
                </c:pt>
                <c:pt idx="2">
                  <c:v>20110313</c:v>
                </c:pt>
                <c:pt idx="3">
                  <c:v>20110314</c:v>
                </c:pt>
                <c:pt idx="4">
                  <c:v>20110315</c:v>
                </c:pt>
                <c:pt idx="5">
                  <c:v>20110316</c:v>
                </c:pt>
                <c:pt idx="6">
                  <c:v>20110317</c:v>
                </c:pt>
                <c:pt idx="7">
                  <c:v>20110318</c:v>
                </c:pt>
                <c:pt idx="8">
                  <c:v>20110319</c:v>
                </c:pt>
                <c:pt idx="9">
                  <c:v>20110320</c:v>
                </c:pt>
                <c:pt idx="10">
                  <c:v>20110321</c:v>
                </c:pt>
                <c:pt idx="11">
                  <c:v>20110322</c:v>
                </c:pt>
                <c:pt idx="12">
                  <c:v>20110323</c:v>
                </c:pt>
                <c:pt idx="13">
                  <c:v>20110324</c:v>
                </c:pt>
                <c:pt idx="14">
                  <c:v>20110325</c:v>
                </c:pt>
                <c:pt idx="15">
                  <c:v>20110326</c:v>
                </c:pt>
                <c:pt idx="16">
                  <c:v>20110327</c:v>
                </c:pt>
                <c:pt idx="17">
                  <c:v>20110328</c:v>
                </c:pt>
                <c:pt idx="18">
                  <c:v>20110329</c:v>
                </c:pt>
                <c:pt idx="19">
                  <c:v>20110330</c:v>
                </c:pt>
                <c:pt idx="20">
                  <c:v>20110331</c:v>
                </c:pt>
                <c:pt idx="21">
                  <c:v>20110401</c:v>
                </c:pt>
                <c:pt idx="22">
                  <c:v>20110402</c:v>
                </c:pt>
                <c:pt idx="23">
                  <c:v>20110403</c:v>
                </c:pt>
                <c:pt idx="24">
                  <c:v>20110404</c:v>
                </c:pt>
                <c:pt idx="25">
                  <c:v>20110405</c:v>
                </c:pt>
                <c:pt idx="26">
                  <c:v>20110406</c:v>
                </c:pt>
                <c:pt idx="27">
                  <c:v>20110407</c:v>
                </c:pt>
                <c:pt idx="28">
                  <c:v>20110408</c:v>
                </c:pt>
                <c:pt idx="29">
                  <c:v>20110409</c:v>
                </c:pt>
                <c:pt idx="30">
                  <c:v>20110410</c:v>
                </c:pt>
                <c:pt idx="31">
                  <c:v>20110411</c:v>
                </c:pt>
                <c:pt idx="32">
                  <c:v>20110412</c:v>
                </c:pt>
                <c:pt idx="33">
                  <c:v>20110413</c:v>
                </c:pt>
                <c:pt idx="34">
                  <c:v>20110414</c:v>
                </c:pt>
                <c:pt idx="35">
                  <c:v>20110415</c:v>
                </c:pt>
                <c:pt idx="36">
                  <c:v>20110416</c:v>
                </c:pt>
                <c:pt idx="37">
                  <c:v>20110417</c:v>
                </c:pt>
                <c:pt idx="38">
                  <c:v>20110418</c:v>
                </c:pt>
                <c:pt idx="39">
                  <c:v>20110419</c:v>
                </c:pt>
                <c:pt idx="40">
                  <c:v>20110420</c:v>
                </c:pt>
                <c:pt idx="41">
                  <c:v>20110421</c:v>
                </c:pt>
                <c:pt idx="42">
                  <c:v>20110422</c:v>
                </c:pt>
                <c:pt idx="43">
                  <c:v>20110423</c:v>
                </c:pt>
                <c:pt idx="44">
                  <c:v>20110424</c:v>
                </c:pt>
                <c:pt idx="45">
                  <c:v>20110425</c:v>
                </c:pt>
                <c:pt idx="46">
                  <c:v>20110426</c:v>
                </c:pt>
                <c:pt idx="47">
                  <c:v>20110427</c:v>
                </c:pt>
                <c:pt idx="48">
                  <c:v>20110428</c:v>
                </c:pt>
                <c:pt idx="49">
                  <c:v>20110429</c:v>
                </c:pt>
                <c:pt idx="50">
                  <c:v>20110430</c:v>
                </c:pt>
                <c:pt idx="51">
                  <c:v>20110501</c:v>
                </c:pt>
                <c:pt idx="52">
                  <c:v>20110502</c:v>
                </c:pt>
                <c:pt idx="53">
                  <c:v>20110503</c:v>
                </c:pt>
                <c:pt idx="54">
                  <c:v>20110504</c:v>
                </c:pt>
                <c:pt idx="55">
                  <c:v>20110505</c:v>
                </c:pt>
                <c:pt idx="56">
                  <c:v>20110506</c:v>
                </c:pt>
                <c:pt idx="57">
                  <c:v>20110507</c:v>
                </c:pt>
                <c:pt idx="58">
                  <c:v>20110508</c:v>
                </c:pt>
                <c:pt idx="59">
                  <c:v>20110509</c:v>
                </c:pt>
                <c:pt idx="60">
                  <c:v>20110510</c:v>
                </c:pt>
                <c:pt idx="61">
                  <c:v>20110511</c:v>
                </c:pt>
                <c:pt idx="62">
                  <c:v>20110512</c:v>
                </c:pt>
                <c:pt idx="63">
                  <c:v>20110513</c:v>
                </c:pt>
                <c:pt idx="64">
                  <c:v>20110514</c:v>
                </c:pt>
                <c:pt idx="65">
                  <c:v>20110515</c:v>
                </c:pt>
                <c:pt idx="66">
                  <c:v>20110516</c:v>
                </c:pt>
                <c:pt idx="67">
                  <c:v>20110517</c:v>
                </c:pt>
                <c:pt idx="68">
                  <c:v>20110518</c:v>
                </c:pt>
                <c:pt idx="69">
                  <c:v>20110519</c:v>
                </c:pt>
                <c:pt idx="70">
                  <c:v>20110520</c:v>
                </c:pt>
                <c:pt idx="71">
                  <c:v>20110521</c:v>
                </c:pt>
                <c:pt idx="72">
                  <c:v>20110522</c:v>
                </c:pt>
                <c:pt idx="73">
                  <c:v>20110523</c:v>
                </c:pt>
                <c:pt idx="74">
                  <c:v>20110524</c:v>
                </c:pt>
                <c:pt idx="75">
                  <c:v>20110525</c:v>
                </c:pt>
                <c:pt idx="76">
                  <c:v>20110526</c:v>
                </c:pt>
                <c:pt idx="77">
                  <c:v>20110527</c:v>
                </c:pt>
                <c:pt idx="78">
                  <c:v>20110528</c:v>
                </c:pt>
                <c:pt idx="79">
                  <c:v>20110529</c:v>
                </c:pt>
                <c:pt idx="80">
                  <c:v>20110530</c:v>
                </c:pt>
                <c:pt idx="81">
                  <c:v>20110531</c:v>
                </c:pt>
                <c:pt idx="82">
                  <c:v>20110601</c:v>
                </c:pt>
                <c:pt idx="83">
                  <c:v>20110602</c:v>
                </c:pt>
                <c:pt idx="84">
                  <c:v>20110603</c:v>
                </c:pt>
                <c:pt idx="85">
                  <c:v>20110604</c:v>
                </c:pt>
                <c:pt idx="86">
                  <c:v>20110605</c:v>
                </c:pt>
                <c:pt idx="87">
                  <c:v>20110606</c:v>
                </c:pt>
                <c:pt idx="88">
                  <c:v>20110607</c:v>
                </c:pt>
                <c:pt idx="89">
                  <c:v>20110608</c:v>
                </c:pt>
                <c:pt idx="90">
                  <c:v>20110609</c:v>
                </c:pt>
                <c:pt idx="91">
                  <c:v>20110610</c:v>
                </c:pt>
                <c:pt idx="92">
                  <c:v>20110611</c:v>
                </c:pt>
                <c:pt idx="93">
                  <c:v>20110612</c:v>
                </c:pt>
                <c:pt idx="94">
                  <c:v>20110613</c:v>
                </c:pt>
                <c:pt idx="95">
                  <c:v>20110614</c:v>
                </c:pt>
                <c:pt idx="96">
                  <c:v>20110615</c:v>
                </c:pt>
                <c:pt idx="97">
                  <c:v>20110616</c:v>
                </c:pt>
                <c:pt idx="98">
                  <c:v>20110617</c:v>
                </c:pt>
                <c:pt idx="99">
                  <c:v>20110618</c:v>
                </c:pt>
                <c:pt idx="100">
                  <c:v>20110619</c:v>
                </c:pt>
                <c:pt idx="101">
                  <c:v>20110620</c:v>
                </c:pt>
                <c:pt idx="102">
                  <c:v>20110621</c:v>
                </c:pt>
                <c:pt idx="103">
                  <c:v>20110622</c:v>
                </c:pt>
                <c:pt idx="104">
                  <c:v>20110623</c:v>
                </c:pt>
                <c:pt idx="105">
                  <c:v>20110624</c:v>
                </c:pt>
                <c:pt idx="106">
                  <c:v>20110625</c:v>
                </c:pt>
                <c:pt idx="107">
                  <c:v>20110626</c:v>
                </c:pt>
                <c:pt idx="108">
                  <c:v>20110627</c:v>
                </c:pt>
                <c:pt idx="109">
                  <c:v>20110628</c:v>
                </c:pt>
                <c:pt idx="110">
                  <c:v>20110629</c:v>
                </c:pt>
                <c:pt idx="111">
                  <c:v>20110630</c:v>
                </c:pt>
              </c:numCache>
            </c:numRef>
          </c:cat>
          <c:val>
            <c:numRef>
              <c:f>[課題提出エクセル.xlsx]Sheet3!$F$2:$F$113</c:f>
              <c:numCache>
                <c:formatCode>#,##0_);[Red]\(#,##0\)</c:formatCode>
                <c:ptCount val="112"/>
                <c:pt idx="0">
                  <c:v>43</c:v>
                </c:pt>
                <c:pt idx="1">
                  <c:v>42</c:v>
                </c:pt>
                <c:pt idx="2">
                  <c:v>42</c:v>
                </c:pt>
                <c:pt idx="3">
                  <c:v>68</c:v>
                </c:pt>
                <c:pt idx="4">
                  <c:v>13856</c:v>
                </c:pt>
                <c:pt idx="5">
                  <c:v>10780</c:v>
                </c:pt>
                <c:pt idx="6">
                  <c:v>7005</c:v>
                </c:pt>
                <c:pt idx="7">
                  <c:v>6049</c:v>
                </c:pt>
                <c:pt idx="8">
                  <c:v>5316</c:v>
                </c:pt>
                <c:pt idx="9">
                  <c:v>4999</c:v>
                </c:pt>
                <c:pt idx="10">
                  <c:v>6144</c:v>
                </c:pt>
                <c:pt idx="11">
                  <c:v>6070</c:v>
                </c:pt>
                <c:pt idx="12">
                  <c:v>5983</c:v>
                </c:pt>
                <c:pt idx="13">
                  <c:v>5069</c:v>
                </c:pt>
                <c:pt idx="14">
                  <c:v>4673</c:v>
                </c:pt>
                <c:pt idx="15">
                  <c:v>3916</c:v>
                </c:pt>
                <c:pt idx="16">
                  <c:v>3552</c:v>
                </c:pt>
                <c:pt idx="17">
                  <c:v>3189</c:v>
                </c:pt>
                <c:pt idx="18">
                  <c:v>2988</c:v>
                </c:pt>
                <c:pt idx="19">
                  <c:v>2734</c:v>
                </c:pt>
                <c:pt idx="20">
                  <c:v>2512</c:v>
                </c:pt>
                <c:pt idx="21">
                  <c:v>2334</c:v>
                </c:pt>
                <c:pt idx="22">
                  <c:v>2168</c:v>
                </c:pt>
                <c:pt idx="23">
                  <c:v>2016</c:v>
                </c:pt>
                <c:pt idx="24">
                  <c:v>1887</c:v>
                </c:pt>
                <c:pt idx="25">
                  <c:v>1768</c:v>
                </c:pt>
                <c:pt idx="26">
                  <c:v>1669</c:v>
                </c:pt>
                <c:pt idx="27">
                  <c:v>1578</c:v>
                </c:pt>
                <c:pt idx="28">
                  <c:v>1498</c:v>
                </c:pt>
                <c:pt idx="29">
                  <c:v>1443</c:v>
                </c:pt>
                <c:pt idx="30">
                  <c:v>1476</c:v>
                </c:pt>
                <c:pt idx="31">
                  <c:v>1412</c:v>
                </c:pt>
                <c:pt idx="32">
                  <c:v>1342</c:v>
                </c:pt>
                <c:pt idx="33">
                  <c:v>1307</c:v>
                </c:pt>
                <c:pt idx="34">
                  <c:v>1270</c:v>
                </c:pt>
                <c:pt idx="35">
                  <c:v>1250</c:v>
                </c:pt>
                <c:pt idx="36">
                  <c:v>1222</c:v>
                </c:pt>
                <c:pt idx="37">
                  <c:v>1183</c:v>
                </c:pt>
                <c:pt idx="38">
                  <c:v>1168</c:v>
                </c:pt>
                <c:pt idx="39">
                  <c:v>1119</c:v>
                </c:pt>
                <c:pt idx="40">
                  <c:v>1090</c:v>
                </c:pt>
                <c:pt idx="41">
                  <c:v>1094</c:v>
                </c:pt>
                <c:pt idx="42">
                  <c:v>1089</c:v>
                </c:pt>
                <c:pt idx="43">
                  <c:v>1063</c:v>
                </c:pt>
                <c:pt idx="44">
                  <c:v>1035</c:v>
                </c:pt>
                <c:pt idx="45">
                  <c:v>1019</c:v>
                </c:pt>
                <c:pt idx="46">
                  <c:v>1009</c:v>
                </c:pt>
                <c:pt idx="47">
                  <c:v>1002</c:v>
                </c:pt>
                <c:pt idx="48">
                  <c:v>974</c:v>
                </c:pt>
                <c:pt idx="49">
                  <c:v>963</c:v>
                </c:pt>
                <c:pt idx="50">
                  <c:v>954</c:v>
                </c:pt>
                <c:pt idx="51">
                  <c:v>951</c:v>
                </c:pt>
                <c:pt idx="52">
                  <c:v>942</c:v>
                </c:pt>
                <c:pt idx="53">
                  <c:v>928</c:v>
                </c:pt>
                <c:pt idx="54">
                  <c:v>909</c:v>
                </c:pt>
                <c:pt idx="55">
                  <c:v>902</c:v>
                </c:pt>
                <c:pt idx="56">
                  <c:v>898</c:v>
                </c:pt>
                <c:pt idx="57">
                  <c:v>894</c:v>
                </c:pt>
                <c:pt idx="58">
                  <c:v>891</c:v>
                </c:pt>
                <c:pt idx="59">
                  <c:v>886</c:v>
                </c:pt>
                <c:pt idx="60">
                  <c:v>881</c:v>
                </c:pt>
                <c:pt idx="61">
                  <c:v>867</c:v>
                </c:pt>
                <c:pt idx="62">
                  <c:v>852</c:v>
                </c:pt>
                <c:pt idx="63">
                  <c:v>849</c:v>
                </c:pt>
                <c:pt idx="64">
                  <c:v>854</c:v>
                </c:pt>
                <c:pt idx="65">
                  <c:v>851</c:v>
                </c:pt>
                <c:pt idx="66">
                  <c:v>849</c:v>
                </c:pt>
                <c:pt idx="67">
                  <c:v>848</c:v>
                </c:pt>
                <c:pt idx="68">
                  <c:v>844</c:v>
                </c:pt>
                <c:pt idx="69">
                  <c:v>841</c:v>
                </c:pt>
                <c:pt idx="70">
                  <c:v>837</c:v>
                </c:pt>
                <c:pt idx="71">
                  <c:v>836</c:v>
                </c:pt>
                <c:pt idx="72">
                  <c:v>831</c:v>
                </c:pt>
                <c:pt idx="73">
                  <c:v>823</c:v>
                </c:pt>
                <c:pt idx="74">
                  <c:v>821</c:v>
                </c:pt>
                <c:pt idx="75">
                  <c:v>824</c:v>
                </c:pt>
                <c:pt idx="76">
                  <c:v>824</c:v>
                </c:pt>
                <c:pt idx="77">
                  <c:v>822</c:v>
                </c:pt>
                <c:pt idx="78">
                  <c:v>812</c:v>
                </c:pt>
                <c:pt idx="79">
                  <c:v>793</c:v>
                </c:pt>
                <c:pt idx="80">
                  <c:v>784</c:v>
                </c:pt>
                <c:pt idx="81">
                  <c:v>795</c:v>
                </c:pt>
                <c:pt idx="82">
                  <c:v>799</c:v>
                </c:pt>
                <c:pt idx="83">
                  <c:v>798</c:v>
                </c:pt>
                <c:pt idx="84">
                  <c:v>799</c:v>
                </c:pt>
                <c:pt idx="85">
                  <c:v>802</c:v>
                </c:pt>
                <c:pt idx="86">
                  <c:v>801</c:v>
                </c:pt>
                <c:pt idx="87">
                  <c:v>786</c:v>
                </c:pt>
                <c:pt idx="88">
                  <c:v>791</c:v>
                </c:pt>
                <c:pt idx="89">
                  <c:v>789</c:v>
                </c:pt>
                <c:pt idx="90">
                  <c:v>790</c:v>
                </c:pt>
                <c:pt idx="91">
                  <c:v>793</c:v>
                </c:pt>
                <c:pt idx="92">
                  <c:v>790</c:v>
                </c:pt>
                <c:pt idx="93">
                  <c:v>789</c:v>
                </c:pt>
                <c:pt idx="94">
                  <c:v>786</c:v>
                </c:pt>
                <c:pt idx="95">
                  <c:v>784</c:v>
                </c:pt>
                <c:pt idx="96">
                  <c:v>786</c:v>
                </c:pt>
                <c:pt idx="97">
                  <c:v>787</c:v>
                </c:pt>
                <c:pt idx="98">
                  <c:v>778</c:v>
                </c:pt>
                <c:pt idx="99">
                  <c:v>779</c:v>
                </c:pt>
                <c:pt idx="100">
                  <c:v>777</c:v>
                </c:pt>
                <c:pt idx="101">
                  <c:v>779</c:v>
                </c:pt>
                <c:pt idx="102">
                  <c:v>775</c:v>
                </c:pt>
                <c:pt idx="103">
                  <c:v>765</c:v>
                </c:pt>
                <c:pt idx="104">
                  <c:v>768</c:v>
                </c:pt>
                <c:pt idx="105">
                  <c:v>764</c:v>
                </c:pt>
                <c:pt idx="106">
                  <c:v>762</c:v>
                </c:pt>
                <c:pt idx="107">
                  <c:v>755</c:v>
                </c:pt>
                <c:pt idx="108">
                  <c:v>747</c:v>
                </c:pt>
                <c:pt idx="109">
                  <c:v>746</c:v>
                </c:pt>
                <c:pt idx="110">
                  <c:v>747</c:v>
                </c:pt>
                <c:pt idx="111">
                  <c:v>750</c:v>
                </c:pt>
              </c:numCache>
            </c:numRef>
          </c:val>
          <c:smooth val="0"/>
        </c:ser>
        <c:ser>
          <c:idx val="5"/>
          <c:order val="4"/>
          <c:tx>
            <c:strRef>
              <c:f>[課題提出エクセル.xlsx]Sheet3!$G$1</c:f>
              <c:strCache>
                <c:ptCount val="1"/>
                <c:pt idx="0">
                  <c:v>21 松館 楢葉町</c:v>
                </c:pt>
              </c:strCache>
            </c:strRef>
          </c:tx>
          <c:marker>
            <c:symbol val="none"/>
          </c:marker>
          <c:cat>
            <c:numRef>
              <c:f>[課題提出エクセル.xlsx]Sheet3!$A$2:$A$113</c:f>
              <c:numCache>
                <c:formatCode>General</c:formatCode>
                <c:ptCount val="112"/>
                <c:pt idx="0">
                  <c:v>20110311</c:v>
                </c:pt>
                <c:pt idx="1">
                  <c:v>20110312</c:v>
                </c:pt>
                <c:pt idx="2">
                  <c:v>20110313</c:v>
                </c:pt>
                <c:pt idx="3">
                  <c:v>20110314</c:v>
                </c:pt>
                <c:pt idx="4">
                  <c:v>20110315</c:v>
                </c:pt>
                <c:pt idx="5">
                  <c:v>20110316</c:v>
                </c:pt>
                <c:pt idx="6">
                  <c:v>20110317</c:v>
                </c:pt>
                <c:pt idx="7">
                  <c:v>20110318</c:v>
                </c:pt>
                <c:pt idx="8">
                  <c:v>20110319</c:v>
                </c:pt>
                <c:pt idx="9">
                  <c:v>20110320</c:v>
                </c:pt>
                <c:pt idx="10">
                  <c:v>20110321</c:v>
                </c:pt>
                <c:pt idx="11">
                  <c:v>20110322</c:v>
                </c:pt>
                <c:pt idx="12">
                  <c:v>20110323</c:v>
                </c:pt>
                <c:pt idx="13">
                  <c:v>20110324</c:v>
                </c:pt>
                <c:pt idx="14">
                  <c:v>20110325</c:v>
                </c:pt>
                <c:pt idx="15">
                  <c:v>20110326</c:v>
                </c:pt>
                <c:pt idx="16">
                  <c:v>20110327</c:v>
                </c:pt>
                <c:pt idx="17">
                  <c:v>20110328</c:v>
                </c:pt>
                <c:pt idx="18">
                  <c:v>20110329</c:v>
                </c:pt>
                <c:pt idx="19">
                  <c:v>20110330</c:v>
                </c:pt>
                <c:pt idx="20">
                  <c:v>20110331</c:v>
                </c:pt>
                <c:pt idx="21">
                  <c:v>20110401</c:v>
                </c:pt>
                <c:pt idx="22">
                  <c:v>20110402</c:v>
                </c:pt>
                <c:pt idx="23">
                  <c:v>20110403</c:v>
                </c:pt>
                <c:pt idx="24">
                  <c:v>20110404</c:v>
                </c:pt>
                <c:pt idx="25">
                  <c:v>20110405</c:v>
                </c:pt>
                <c:pt idx="26">
                  <c:v>20110406</c:v>
                </c:pt>
                <c:pt idx="27">
                  <c:v>20110407</c:v>
                </c:pt>
                <c:pt idx="28">
                  <c:v>20110408</c:v>
                </c:pt>
                <c:pt idx="29">
                  <c:v>20110409</c:v>
                </c:pt>
                <c:pt idx="30">
                  <c:v>20110410</c:v>
                </c:pt>
                <c:pt idx="31">
                  <c:v>20110411</c:v>
                </c:pt>
                <c:pt idx="32">
                  <c:v>20110412</c:v>
                </c:pt>
                <c:pt idx="33">
                  <c:v>20110413</c:v>
                </c:pt>
                <c:pt idx="34">
                  <c:v>20110414</c:v>
                </c:pt>
                <c:pt idx="35">
                  <c:v>20110415</c:v>
                </c:pt>
                <c:pt idx="36">
                  <c:v>20110416</c:v>
                </c:pt>
                <c:pt idx="37">
                  <c:v>20110417</c:v>
                </c:pt>
                <c:pt idx="38">
                  <c:v>20110418</c:v>
                </c:pt>
                <c:pt idx="39">
                  <c:v>20110419</c:v>
                </c:pt>
                <c:pt idx="40">
                  <c:v>20110420</c:v>
                </c:pt>
                <c:pt idx="41">
                  <c:v>20110421</c:v>
                </c:pt>
                <c:pt idx="42">
                  <c:v>20110422</c:v>
                </c:pt>
                <c:pt idx="43">
                  <c:v>20110423</c:v>
                </c:pt>
                <c:pt idx="44">
                  <c:v>20110424</c:v>
                </c:pt>
                <c:pt idx="45">
                  <c:v>20110425</c:v>
                </c:pt>
                <c:pt idx="46">
                  <c:v>20110426</c:v>
                </c:pt>
                <c:pt idx="47">
                  <c:v>20110427</c:v>
                </c:pt>
                <c:pt idx="48">
                  <c:v>20110428</c:v>
                </c:pt>
                <c:pt idx="49">
                  <c:v>20110429</c:v>
                </c:pt>
                <c:pt idx="50">
                  <c:v>20110430</c:v>
                </c:pt>
                <c:pt idx="51">
                  <c:v>20110501</c:v>
                </c:pt>
                <c:pt idx="52">
                  <c:v>20110502</c:v>
                </c:pt>
                <c:pt idx="53">
                  <c:v>20110503</c:v>
                </c:pt>
                <c:pt idx="54">
                  <c:v>20110504</c:v>
                </c:pt>
                <c:pt idx="55">
                  <c:v>20110505</c:v>
                </c:pt>
                <c:pt idx="56">
                  <c:v>20110506</c:v>
                </c:pt>
                <c:pt idx="57">
                  <c:v>20110507</c:v>
                </c:pt>
                <c:pt idx="58">
                  <c:v>20110508</c:v>
                </c:pt>
                <c:pt idx="59">
                  <c:v>20110509</c:v>
                </c:pt>
                <c:pt idx="60">
                  <c:v>20110510</c:v>
                </c:pt>
                <c:pt idx="61">
                  <c:v>20110511</c:v>
                </c:pt>
                <c:pt idx="62">
                  <c:v>20110512</c:v>
                </c:pt>
                <c:pt idx="63">
                  <c:v>20110513</c:v>
                </c:pt>
                <c:pt idx="64">
                  <c:v>20110514</c:v>
                </c:pt>
                <c:pt idx="65">
                  <c:v>20110515</c:v>
                </c:pt>
                <c:pt idx="66">
                  <c:v>20110516</c:v>
                </c:pt>
                <c:pt idx="67">
                  <c:v>20110517</c:v>
                </c:pt>
                <c:pt idx="68">
                  <c:v>20110518</c:v>
                </c:pt>
                <c:pt idx="69">
                  <c:v>20110519</c:v>
                </c:pt>
                <c:pt idx="70">
                  <c:v>20110520</c:v>
                </c:pt>
                <c:pt idx="71">
                  <c:v>20110521</c:v>
                </c:pt>
                <c:pt idx="72">
                  <c:v>20110522</c:v>
                </c:pt>
                <c:pt idx="73">
                  <c:v>20110523</c:v>
                </c:pt>
                <c:pt idx="74">
                  <c:v>20110524</c:v>
                </c:pt>
                <c:pt idx="75">
                  <c:v>20110525</c:v>
                </c:pt>
                <c:pt idx="76">
                  <c:v>20110526</c:v>
                </c:pt>
                <c:pt idx="77">
                  <c:v>20110527</c:v>
                </c:pt>
                <c:pt idx="78">
                  <c:v>20110528</c:v>
                </c:pt>
                <c:pt idx="79">
                  <c:v>20110529</c:v>
                </c:pt>
                <c:pt idx="80">
                  <c:v>20110530</c:v>
                </c:pt>
                <c:pt idx="81">
                  <c:v>20110531</c:v>
                </c:pt>
                <c:pt idx="82">
                  <c:v>20110601</c:v>
                </c:pt>
                <c:pt idx="83">
                  <c:v>20110602</c:v>
                </c:pt>
                <c:pt idx="84">
                  <c:v>20110603</c:v>
                </c:pt>
                <c:pt idx="85">
                  <c:v>20110604</c:v>
                </c:pt>
                <c:pt idx="86">
                  <c:v>20110605</c:v>
                </c:pt>
                <c:pt idx="87">
                  <c:v>20110606</c:v>
                </c:pt>
                <c:pt idx="88">
                  <c:v>20110607</c:v>
                </c:pt>
                <c:pt idx="89">
                  <c:v>20110608</c:v>
                </c:pt>
                <c:pt idx="90">
                  <c:v>20110609</c:v>
                </c:pt>
                <c:pt idx="91">
                  <c:v>20110610</c:v>
                </c:pt>
                <c:pt idx="92">
                  <c:v>20110611</c:v>
                </c:pt>
                <c:pt idx="93">
                  <c:v>20110612</c:v>
                </c:pt>
                <c:pt idx="94">
                  <c:v>20110613</c:v>
                </c:pt>
                <c:pt idx="95">
                  <c:v>20110614</c:v>
                </c:pt>
                <c:pt idx="96">
                  <c:v>20110615</c:v>
                </c:pt>
                <c:pt idx="97">
                  <c:v>20110616</c:v>
                </c:pt>
                <c:pt idx="98">
                  <c:v>20110617</c:v>
                </c:pt>
                <c:pt idx="99">
                  <c:v>20110618</c:v>
                </c:pt>
                <c:pt idx="100">
                  <c:v>20110619</c:v>
                </c:pt>
                <c:pt idx="101">
                  <c:v>20110620</c:v>
                </c:pt>
                <c:pt idx="102">
                  <c:v>20110621</c:v>
                </c:pt>
                <c:pt idx="103">
                  <c:v>20110622</c:v>
                </c:pt>
                <c:pt idx="104">
                  <c:v>20110623</c:v>
                </c:pt>
                <c:pt idx="105">
                  <c:v>20110624</c:v>
                </c:pt>
                <c:pt idx="106">
                  <c:v>20110625</c:v>
                </c:pt>
                <c:pt idx="107">
                  <c:v>20110626</c:v>
                </c:pt>
                <c:pt idx="108">
                  <c:v>20110627</c:v>
                </c:pt>
                <c:pt idx="109">
                  <c:v>20110628</c:v>
                </c:pt>
                <c:pt idx="110">
                  <c:v>20110629</c:v>
                </c:pt>
                <c:pt idx="111">
                  <c:v>20110630</c:v>
                </c:pt>
              </c:numCache>
            </c:numRef>
          </c:cat>
          <c:val>
            <c:numRef>
              <c:f>[課題提出エクセル.xlsx]Sheet3!$G$2:$G$113</c:f>
              <c:numCache>
                <c:formatCode>#,##0_);[Red]\(#,##0\)</c:formatCode>
                <c:ptCount val="112"/>
                <c:pt idx="0">
                  <c:v>41</c:v>
                </c:pt>
                <c:pt idx="1">
                  <c:v>40</c:v>
                </c:pt>
                <c:pt idx="2">
                  <c:v>41</c:v>
                </c:pt>
                <c:pt idx="3">
                  <c:v>2136</c:v>
                </c:pt>
                <c:pt idx="4">
                  <c:v>6428</c:v>
                </c:pt>
                <c:pt idx="5">
                  <c:v>22594</c:v>
                </c:pt>
                <c:pt idx="6">
                  <c:v>15107</c:v>
                </c:pt>
                <c:pt idx="7">
                  <c:v>12890</c:v>
                </c:pt>
                <c:pt idx="8">
                  <c:v>11079</c:v>
                </c:pt>
                <c:pt idx="9">
                  <c:v>10940</c:v>
                </c:pt>
                <c:pt idx="10">
                  <c:v>13150</c:v>
                </c:pt>
                <c:pt idx="11">
                  <c:v>10109</c:v>
                </c:pt>
                <c:pt idx="12">
                  <c:v>9128</c:v>
                </c:pt>
                <c:pt idx="13">
                  <c:v>8076</c:v>
                </c:pt>
                <c:pt idx="14">
                  <c:v>7562</c:v>
                </c:pt>
                <c:pt idx="15">
                  <c:v>7342</c:v>
                </c:pt>
                <c:pt idx="16">
                  <c:v>6788</c:v>
                </c:pt>
                <c:pt idx="17">
                  <c:v>6262</c:v>
                </c:pt>
                <c:pt idx="18">
                  <c:v>5908</c:v>
                </c:pt>
                <c:pt idx="19">
                  <c:v>5470</c:v>
                </c:pt>
                <c:pt idx="20">
                  <c:v>5059</c:v>
                </c:pt>
                <c:pt idx="21">
                  <c:v>4790</c:v>
                </c:pt>
                <c:pt idx="22">
                  <c:v>4540</c:v>
                </c:pt>
                <c:pt idx="23">
                  <c:v>4287</c:v>
                </c:pt>
                <c:pt idx="24">
                  <c:v>4072</c:v>
                </c:pt>
                <c:pt idx="25">
                  <c:v>3883</c:v>
                </c:pt>
                <c:pt idx="26">
                  <c:v>3721</c:v>
                </c:pt>
                <c:pt idx="27">
                  <c:v>3570</c:v>
                </c:pt>
                <c:pt idx="28">
                  <c:v>3429</c:v>
                </c:pt>
                <c:pt idx="29">
                  <c:v>3225</c:v>
                </c:pt>
                <c:pt idx="30">
                  <c:v>3123</c:v>
                </c:pt>
                <c:pt idx="31">
                  <c:v>3023</c:v>
                </c:pt>
                <c:pt idx="32">
                  <c:v>2910</c:v>
                </c:pt>
                <c:pt idx="33">
                  <c:v>2858</c:v>
                </c:pt>
                <c:pt idx="34">
                  <c:v>2788</c:v>
                </c:pt>
                <c:pt idx="35">
                  <c:v>2723</c:v>
                </c:pt>
                <c:pt idx="36">
                  <c:v>2658</c:v>
                </c:pt>
                <c:pt idx="37">
                  <c:v>2597</c:v>
                </c:pt>
                <c:pt idx="38">
                  <c:v>2548</c:v>
                </c:pt>
                <c:pt idx="39">
                  <c:v>2448</c:v>
                </c:pt>
                <c:pt idx="40">
                  <c:v>2408</c:v>
                </c:pt>
                <c:pt idx="41">
                  <c:v>2382</c:v>
                </c:pt>
                <c:pt idx="42">
                  <c:v>2332</c:v>
                </c:pt>
                <c:pt idx="43">
                  <c:v>2269</c:v>
                </c:pt>
                <c:pt idx="44">
                  <c:v>2220</c:v>
                </c:pt>
                <c:pt idx="45">
                  <c:v>2195</c:v>
                </c:pt>
                <c:pt idx="46">
                  <c:v>2184</c:v>
                </c:pt>
                <c:pt idx="47">
                  <c:v>2169</c:v>
                </c:pt>
                <c:pt idx="48">
                  <c:v>2120</c:v>
                </c:pt>
                <c:pt idx="49">
                  <c:v>2108</c:v>
                </c:pt>
                <c:pt idx="50">
                  <c:v>2095</c:v>
                </c:pt>
                <c:pt idx="51">
                  <c:v>2080</c:v>
                </c:pt>
                <c:pt idx="52">
                  <c:v>2067</c:v>
                </c:pt>
                <c:pt idx="53">
                  <c:v>2035</c:v>
                </c:pt>
                <c:pt idx="54">
                  <c:v>1998</c:v>
                </c:pt>
                <c:pt idx="55">
                  <c:v>1993</c:v>
                </c:pt>
                <c:pt idx="56">
                  <c:v>1985</c:v>
                </c:pt>
                <c:pt idx="57">
                  <c:v>1979</c:v>
                </c:pt>
                <c:pt idx="58">
                  <c:v>1966</c:v>
                </c:pt>
                <c:pt idx="59">
                  <c:v>1964</c:v>
                </c:pt>
                <c:pt idx="60">
                  <c:v>1964</c:v>
                </c:pt>
                <c:pt idx="61">
                  <c:v>1992</c:v>
                </c:pt>
                <c:pt idx="62">
                  <c:v>1963</c:v>
                </c:pt>
                <c:pt idx="63">
                  <c:v>1956</c:v>
                </c:pt>
                <c:pt idx="64">
                  <c:v>1964</c:v>
                </c:pt>
                <c:pt idx="65">
                  <c:v>1956</c:v>
                </c:pt>
                <c:pt idx="66">
                  <c:v>1955</c:v>
                </c:pt>
                <c:pt idx="67">
                  <c:v>1954</c:v>
                </c:pt>
                <c:pt idx="68">
                  <c:v>1948</c:v>
                </c:pt>
                <c:pt idx="69">
                  <c:v>1935</c:v>
                </c:pt>
                <c:pt idx="70">
                  <c:v>1929</c:v>
                </c:pt>
                <c:pt idx="71">
                  <c:v>1925</c:v>
                </c:pt>
                <c:pt idx="72">
                  <c:v>1916</c:v>
                </c:pt>
                <c:pt idx="73">
                  <c:v>1905</c:v>
                </c:pt>
                <c:pt idx="74">
                  <c:v>1904</c:v>
                </c:pt>
                <c:pt idx="75">
                  <c:v>1903</c:v>
                </c:pt>
                <c:pt idx="76">
                  <c:v>1906</c:v>
                </c:pt>
                <c:pt idx="77">
                  <c:v>1904</c:v>
                </c:pt>
                <c:pt idx="78">
                  <c:v>1885</c:v>
                </c:pt>
                <c:pt idx="79">
                  <c:v>1835</c:v>
                </c:pt>
                <c:pt idx="80">
                  <c:v>1799</c:v>
                </c:pt>
                <c:pt idx="81">
                  <c:v>1815</c:v>
                </c:pt>
                <c:pt idx="82">
                  <c:v>1828</c:v>
                </c:pt>
                <c:pt idx="83">
                  <c:v>1826</c:v>
                </c:pt>
                <c:pt idx="84">
                  <c:v>1824</c:v>
                </c:pt>
                <c:pt idx="85">
                  <c:v>1829</c:v>
                </c:pt>
                <c:pt idx="86">
                  <c:v>1820</c:v>
                </c:pt>
                <c:pt idx="87">
                  <c:v>1792</c:v>
                </c:pt>
                <c:pt idx="88">
                  <c:v>1799</c:v>
                </c:pt>
                <c:pt idx="89">
                  <c:v>1803</c:v>
                </c:pt>
                <c:pt idx="90">
                  <c:v>1804</c:v>
                </c:pt>
                <c:pt idx="91">
                  <c:v>1802</c:v>
                </c:pt>
                <c:pt idx="92">
                  <c:v>1800</c:v>
                </c:pt>
                <c:pt idx="93">
                  <c:v>1800</c:v>
                </c:pt>
                <c:pt idx="94">
                  <c:v>1793</c:v>
                </c:pt>
                <c:pt idx="95">
                  <c:v>1789</c:v>
                </c:pt>
                <c:pt idx="96">
                  <c:v>1797</c:v>
                </c:pt>
                <c:pt idx="97">
                  <c:v>1794</c:v>
                </c:pt>
                <c:pt idx="98">
                  <c:v>1765</c:v>
                </c:pt>
                <c:pt idx="99">
                  <c:v>1769</c:v>
                </c:pt>
                <c:pt idx="100">
                  <c:v>1765</c:v>
                </c:pt>
                <c:pt idx="101">
                  <c:v>1767</c:v>
                </c:pt>
                <c:pt idx="102">
                  <c:v>1757</c:v>
                </c:pt>
                <c:pt idx="103">
                  <c:v>1742</c:v>
                </c:pt>
                <c:pt idx="104">
                  <c:v>1741</c:v>
                </c:pt>
                <c:pt idx="105">
                  <c:v>1736</c:v>
                </c:pt>
                <c:pt idx="106">
                  <c:v>1739</c:v>
                </c:pt>
                <c:pt idx="107">
                  <c:v>1722</c:v>
                </c:pt>
                <c:pt idx="108">
                  <c:v>1705</c:v>
                </c:pt>
                <c:pt idx="109">
                  <c:v>1699</c:v>
                </c:pt>
                <c:pt idx="110">
                  <c:v>1703</c:v>
                </c:pt>
                <c:pt idx="111">
                  <c:v>1709</c:v>
                </c:pt>
              </c:numCache>
            </c:numRef>
          </c:val>
          <c:smooth val="0"/>
        </c:ser>
        <c:ser>
          <c:idx val="6"/>
          <c:order val="5"/>
          <c:tx>
            <c:strRef>
              <c:f>[課題提出エクセル.xlsx]Sheet3!$H$1</c:f>
              <c:strCache>
                <c:ptCount val="1"/>
                <c:pt idx="0">
                  <c:v>基準</c:v>
                </c:pt>
              </c:strCache>
            </c:strRef>
          </c:tx>
          <c:spPr>
            <a:ln>
              <a:solidFill>
                <a:srgbClr val="FF00FF"/>
              </a:solidFill>
            </a:ln>
          </c:spPr>
          <c:marker>
            <c:symbol val="none"/>
          </c:marker>
          <c:cat>
            <c:numRef>
              <c:f>[課題提出エクセル.xlsx]Sheet3!$A$2:$A$113</c:f>
              <c:numCache>
                <c:formatCode>General</c:formatCode>
                <c:ptCount val="112"/>
                <c:pt idx="0">
                  <c:v>20110311</c:v>
                </c:pt>
                <c:pt idx="1">
                  <c:v>20110312</c:v>
                </c:pt>
                <c:pt idx="2">
                  <c:v>20110313</c:v>
                </c:pt>
                <c:pt idx="3">
                  <c:v>20110314</c:v>
                </c:pt>
                <c:pt idx="4">
                  <c:v>20110315</c:v>
                </c:pt>
                <c:pt idx="5">
                  <c:v>20110316</c:v>
                </c:pt>
                <c:pt idx="6">
                  <c:v>20110317</c:v>
                </c:pt>
                <c:pt idx="7">
                  <c:v>20110318</c:v>
                </c:pt>
                <c:pt idx="8">
                  <c:v>20110319</c:v>
                </c:pt>
                <c:pt idx="9">
                  <c:v>20110320</c:v>
                </c:pt>
                <c:pt idx="10">
                  <c:v>20110321</c:v>
                </c:pt>
                <c:pt idx="11">
                  <c:v>20110322</c:v>
                </c:pt>
                <c:pt idx="12">
                  <c:v>20110323</c:v>
                </c:pt>
                <c:pt idx="13">
                  <c:v>20110324</c:v>
                </c:pt>
                <c:pt idx="14">
                  <c:v>20110325</c:v>
                </c:pt>
                <c:pt idx="15">
                  <c:v>20110326</c:v>
                </c:pt>
                <c:pt idx="16">
                  <c:v>20110327</c:v>
                </c:pt>
                <c:pt idx="17">
                  <c:v>20110328</c:v>
                </c:pt>
                <c:pt idx="18">
                  <c:v>20110329</c:v>
                </c:pt>
                <c:pt idx="19">
                  <c:v>20110330</c:v>
                </c:pt>
                <c:pt idx="20">
                  <c:v>20110331</c:v>
                </c:pt>
                <c:pt idx="21">
                  <c:v>20110401</c:v>
                </c:pt>
                <c:pt idx="22">
                  <c:v>20110402</c:v>
                </c:pt>
                <c:pt idx="23">
                  <c:v>20110403</c:v>
                </c:pt>
                <c:pt idx="24">
                  <c:v>20110404</c:v>
                </c:pt>
                <c:pt idx="25">
                  <c:v>20110405</c:v>
                </c:pt>
                <c:pt idx="26">
                  <c:v>20110406</c:v>
                </c:pt>
                <c:pt idx="27">
                  <c:v>20110407</c:v>
                </c:pt>
                <c:pt idx="28">
                  <c:v>20110408</c:v>
                </c:pt>
                <c:pt idx="29">
                  <c:v>20110409</c:v>
                </c:pt>
                <c:pt idx="30">
                  <c:v>20110410</c:v>
                </c:pt>
                <c:pt idx="31">
                  <c:v>20110411</c:v>
                </c:pt>
                <c:pt idx="32">
                  <c:v>20110412</c:v>
                </c:pt>
                <c:pt idx="33">
                  <c:v>20110413</c:v>
                </c:pt>
                <c:pt idx="34">
                  <c:v>20110414</c:v>
                </c:pt>
                <c:pt idx="35">
                  <c:v>20110415</c:v>
                </c:pt>
                <c:pt idx="36">
                  <c:v>20110416</c:v>
                </c:pt>
                <c:pt idx="37">
                  <c:v>20110417</c:v>
                </c:pt>
                <c:pt idx="38">
                  <c:v>20110418</c:v>
                </c:pt>
                <c:pt idx="39">
                  <c:v>20110419</c:v>
                </c:pt>
                <c:pt idx="40">
                  <c:v>20110420</c:v>
                </c:pt>
                <c:pt idx="41">
                  <c:v>20110421</c:v>
                </c:pt>
                <c:pt idx="42">
                  <c:v>20110422</c:v>
                </c:pt>
                <c:pt idx="43">
                  <c:v>20110423</c:v>
                </c:pt>
                <c:pt idx="44">
                  <c:v>20110424</c:v>
                </c:pt>
                <c:pt idx="45">
                  <c:v>20110425</c:v>
                </c:pt>
                <c:pt idx="46">
                  <c:v>20110426</c:v>
                </c:pt>
                <c:pt idx="47">
                  <c:v>20110427</c:v>
                </c:pt>
                <c:pt idx="48">
                  <c:v>20110428</c:v>
                </c:pt>
                <c:pt idx="49">
                  <c:v>20110429</c:v>
                </c:pt>
                <c:pt idx="50">
                  <c:v>20110430</c:v>
                </c:pt>
                <c:pt idx="51">
                  <c:v>20110501</c:v>
                </c:pt>
                <c:pt idx="52">
                  <c:v>20110502</c:v>
                </c:pt>
                <c:pt idx="53">
                  <c:v>20110503</c:v>
                </c:pt>
                <c:pt idx="54">
                  <c:v>20110504</c:v>
                </c:pt>
                <c:pt idx="55">
                  <c:v>20110505</c:v>
                </c:pt>
                <c:pt idx="56">
                  <c:v>20110506</c:v>
                </c:pt>
                <c:pt idx="57">
                  <c:v>20110507</c:v>
                </c:pt>
                <c:pt idx="58">
                  <c:v>20110508</c:v>
                </c:pt>
                <c:pt idx="59">
                  <c:v>20110509</c:v>
                </c:pt>
                <c:pt idx="60">
                  <c:v>20110510</c:v>
                </c:pt>
                <c:pt idx="61">
                  <c:v>20110511</c:v>
                </c:pt>
                <c:pt idx="62">
                  <c:v>20110512</c:v>
                </c:pt>
                <c:pt idx="63">
                  <c:v>20110513</c:v>
                </c:pt>
                <c:pt idx="64">
                  <c:v>20110514</c:v>
                </c:pt>
                <c:pt idx="65">
                  <c:v>20110515</c:v>
                </c:pt>
                <c:pt idx="66">
                  <c:v>20110516</c:v>
                </c:pt>
                <c:pt idx="67">
                  <c:v>20110517</c:v>
                </c:pt>
                <c:pt idx="68">
                  <c:v>20110518</c:v>
                </c:pt>
                <c:pt idx="69">
                  <c:v>20110519</c:v>
                </c:pt>
                <c:pt idx="70">
                  <c:v>20110520</c:v>
                </c:pt>
                <c:pt idx="71">
                  <c:v>20110521</c:v>
                </c:pt>
                <c:pt idx="72">
                  <c:v>20110522</c:v>
                </c:pt>
                <c:pt idx="73">
                  <c:v>20110523</c:v>
                </c:pt>
                <c:pt idx="74">
                  <c:v>20110524</c:v>
                </c:pt>
                <c:pt idx="75">
                  <c:v>20110525</c:v>
                </c:pt>
                <c:pt idx="76">
                  <c:v>20110526</c:v>
                </c:pt>
                <c:pt idx="77">
                  <c:v>20110527</c:v>
                </c:pt>
                <c:pt idx="78">
                  <c:v>20110528</c:v>
                </c:pt>
                <c:pt idx="79">
                  <c:v>20110529</c:v>
                </c:pt>
                <c:pt idx="80">
                  <c:v>20110530</c:v>
                </c:pt>
                <c:pt idx="81">
                  <c:v>20110531</c:v>
                </c:pt>
                <c:pt idx="82">
                  <c:v>20110601</c:v>
                </c:pt>
                <c:pt idx="83">
                  <c:v>20110602</c:v>
                </c:pt>
                <c:pt idx="84">
                  <c:v>20110603</c:v>
                </c:pt>
                <c:pt idx="85">
                  <c:v>20110604</c:v>
                </c:pt>
                <c:pt idx="86">
                  <c:v>20110605</c:v>
                </c:pt>
                <c:pt idx="87">
                  <c:v>20110606</c:v>
                </c:pt>
                <c:pt idx="88">
                  <c:v>20110607</c:v>
                </c:pt>
                <c:pt idx="89">
                  <c:v>20110608</c:v>
                </c:pt>
                <c:pt idx="90">
                  <c:v>20110609</c:v>
                </c:pt>
                <c:pt idx="91">
                  <c:v>20110610</c:v>
                </c:pt>
                <c:pt idx="92">
                  <c:v>20110611</c:v>
                </c:pt>
                <c:pt idx="93">
                  <c:v>20110612</c:v>
                </c:pt>
                <c:pt idx="94">
                  <c:v>20110613</c:v>
                </c:pt>
                <c:pt idx="95">
                  <c:v>20110614</c:v>
                </c:pt>
                <c:pt idx="96">
                  <c:v>20110615</c:v>
                </c:pt>
                <c:pt idx="97">
                  <c:v>20110616</c:v>
                </c:pt>
                <c:pt idx="98">
                  <c:v>20110617</c:v>
                </c:pt>
                <c:pt idx="99">
                  <c:v>20110618</c:v>
                </c:pt>
                <c:pt idx="100">
                  <c:v>20110619</c:v>
                </c:pt>
                <c:pt idx="101">
                  <c:v>20110620</c:v>
                </c:pt>
                <c:pt idx="102">
                  <c:v>20110621</c:v>
                </c:pt>
                <c:pt idx="103">
                  <c:v>20110622</c:v>
                </c:pt>
                <c:pt idx="104">
                  <c:v>20110623</c:v>
                </c:pt>
                <c:pt idx="105">
                  <c:v>20110624</c:v>
                </c:pt>
                <c:pt idx="106">
                  <c:v>20110625</c:v>
                </c:pt>
                <c:pt idx="107">
                  <c:v>20110626</c:v>
                </c:pt>
                <c:pt idx="108">
                  <c:v>20110627</c:v>
                </c:pt>
                <c:pt idx="109">
                  <c:v>20110628</c:v>
                </c:pt>
                <c:pt idx="110">
                  <c:v>20110629</c:v>
                </c:pt>
                <c:pt idx="111">
                  <c:v>20110630</c:v>
                </c:pt>
              </c:numCache>
            </c:numRef>
          </c:cat>
          <c:val>
            <c:numRef>
              <c:f>[課題提出エクセル.xlsx]Sheet3!$H$2:$H$113</c:f>
              <c:numCache>
                <c:formatCode>General</c:formatCode>
                <c:ptCount val="112"/>
                <c:pt idx="0">
                  <c:v>0.19</c:v>
                </c:pt>
                <c:pt idx="1">
                  <c:v>0.19</c:v>
                </c:pt>
                <c:pt idx="2">
                  <c:v>0.19</c:v>
                </c:pt>
                <c:pt idx="3">
                  <c:v>0.19</c:v>
                </c:pt>
                <c:pt idx="4">
                  <c:v>0.19</c:v>
                </c:pt>
                <c:pt idx="5">
                  <c:v>0.19</c:v>
                </c:pt>
                <c:pt idx="6">
                  <c:v>0.19</c:v>
                </c:pt>
                <c:pt idx="7">
                  <c:v>0.19</c:v>
                </c:pt>
                <c:pt idx="8">
                  <c:v>0.19</c:v>
                </c:pt>
                <c:pt idx="9">
                  <c:v>0.19</c:v>
                </c:pt>
                <c:pt idx="10">
                  <c:v>0.19</c:v>
                </c:pt>
                <c:pt idx="11">
                  <c:v>0.19</c:v>
                </c:pt>
                <c:pt idx="12">
                  <c:v>0.19</c:v>
                </c:pt>
                <c:pt idx="13">
                  <c:v>0.19</c:v>
                </c:pt>
                <c:pt idx="14">
                  <c:v>0.19</c:v>
                </c:pt>
                <c:pt idx="15">
                  <c:v>0.19</c:v>
                </c:pt>
                <c:pt idx="16">
                  <c:v>0.19</c:v>
                </c:pt>
                <c:pt idx="17">
                  <c:v>0.19</c:v>
                </c:pt>
                <c:pt idx="18">
                  <c:v>0.19</c:v>
                </c:pt>
                <c:pt idx="19">
                  <c:v>0.19</c:v>
                </c:pt>
                <c:pt idx="20">
                  <c:v>0.19</c:v>
                </c:pt>
                <c:pt idx="21">
                  <c:v>0.19</c:v>
                </c:pt>
                <c:pt idx="22">
                  <c:v>0.19</c:v>
                </c:pt>
                <c:pt idx="23">
                  <c:v>0.19</c:v>
                </c:pt>
                <c:pt idx="24">
                  <c:v>0.19</c:v>
                </c:pt>
                <c:pt idx="25">
                  <c:v>0.19</c:v>
                </c:pt>
                <c:pt idx="26">
                  <c:v>0.19</c:v>
                </c:pt>
                <c:pt idx="27">
                  <c:v>0.19</c:v>
                </c:pt>
                <c:pt idx="28">
                  <c:v>0.19</c:v>
                </c:pt>
                <c:pt idx="29">
                  <c:v>0.19</c:v>
                </c:pt>
                <c:pt idx="30">
                  <c:v>0.19</c:v>
                </c:pt>
                <c:pt idx="31">
                  <c:v>0.19</c:v>
                </c:pt>
                <c:pt idx="32">
                  <c:v>0.19</c:v>
                </c:pt>
                <c:pt idx="33">
                  <c:v>0.19</c:v>
                </c:pt>
                <c:pt idx="34">
                  <c:v>0.19</c:v>
                </c:pt>
                <c:pt idx="35">
                  <c:v>0.19</c:v>
                </c:pt>
                <c:pt idx="36">
                  <c:v>0.19</c:v>
                </c:pt>
                <c:pt idx="37">
                  <c:v>0.19</c:v>
                </c:pt>
                <c:pt idx="38">
                  <c:v>0.19</c:v>
                </c:pt>
                <c:pt idx="39">
                  <c:v>0.19</c:v>
                </c:pt>
                <c:pt idx="40">
                  <c:v>0.19</c:v>
                </c:pt>
                <c:pt idx="41">
                  <c:v>0.19</c:v>
                </c:pt>
                <c:pt idx="42">
                  <c:v>0.19</c:v>
                </c:pt>
                <c:pt idx="43">
                  <c:v>0.19</c:v>
                </c:pt>
                <c:pt idx="44">
                  <c:v>0.19</c:v>
                </c:pt>
                <c:pt idx="45">
                  <c:v>0.19</c:v>
                </c:pt>
                <c:pt idx="46">
                  <c:v>0.19</c:v>
                </c:pt>
                <c:pt idx="47">
                  <c:v>0.19</c:v>
                </c:pt>
                <c:pt idx="48">
                  <c:v>0.19</c:v>
                </c:pt>
                <c:pt idx="49">
                  <c:v>0.19</c:v>
                </c:pt>
                <c:pt idx="50">
                  <c:v>0.19</c:v>
                </c:pt>
                <c:pt idx="51">
                  <c:v>0.19</c:v>
                </c:pt>
                <c:pt idx="52">
                  <c:v>0.19</c:v>
                </c:pt>
                <c:pt idx="53">
                  <c:v>0.19</c:v>
                </c:pt>
                <c:pt idx="54">
                  <c:v>0.19</c:v>
                </c:pt>
                <c:pt idx="55">
                  <c:v>0.19</c:v>
                </c:pt>
                <c:pt idx="56">
                  <c:v>0.19</c:v>
                </c:pt>
                <c:pt idx="57">
                  <c:v>0.19</c:v>
                </c:pt>
                <c:pt idx="58">
                  <c:v>0.19</c:v>
                </c:pt>
                <c:pt idx="59">
                  <c:v>0.19</c:v>
                </c:pt>
                <c:pt idx="60">
                  <c:v>0.19</c:v>
                </c:pt>
                <c:pt idx="61">
                  <c:v>0.19</c:v>
                </c:pt>
                <c:pt idx="62">
                  <c:v>0.19</c:v>
                </c:pt>
                <c:pt idx="63">
                  <c:v>0.19</c:v>
                </c:pt>
                <c:pt idx="64">
                  <c:v>0.19</c:v>
                </c:pt>
                <c:pt idx="65">
                  <c:v>0.19</c:v>
                </c:pt>
                <c:pt idx="66">
                  <c:v>0.19</c:v>
                </c:pt>
                <c:pt idx="67">
                  <c:v>0.19</c:v>
                </c:pt>
                <c:pt idx="68">
                  <c:v>0.19</c:v>
                </c:pt>
                <c:pt idx="69">
                  <c:v>0.19</c:v>
                </c:pt>
                <c:pt idx="70">
                  <c:v>0.19</c:v>
                </c:pt>
                <c:pt idx="71">
                  <c:v>0.19</c:v>
                </c:pt>
                <c:pt idx="72">
                  <c:v>0.19</c:v>
                </c:pt>
                <c:pt idx="73">
                  <c:v>0.19</c:v>
                </c:pt>
                <c:pt idx="74">
                  <c:v>0.19</c:v>
                </c:pt>
                <c:pt idx="75">
                  <c:v>0.19</c:v>
                </c:pt>
                <c:pt idx="76">
                  <c:v>0.19</c:v>
                </c:pt>
                <c:pt idx="77">
                  <c:v>0.19</c:v>
                </c:pt>
                <c:pt idx="78">
                  <c:v>0.19</c:v>
                </c:pt>
                <c:pt idx="79">
                  <c:v>0.19</c:v>
                </c:pt>
                <c:pt idx="80">
                  <c:v>0.19</c:v>
                </c:pt>
                <c:pt idx="81">
                  <c:v>0.19</c:v>
                </c:pt>
                <c:pt idx="82">
                  <c:v>0.19</c:v>
                </c:pt>
                <c:pt idx="83">
                  <c:v>0.19</c:v>
                </c:pt>
                <c:pt idx="84">
                  <c:v>0.19</c:v>
                </c:pt>
                <c:pt idx="85">
                  <c:v>0.19</c:v>
                </c:pt>
                <c:pt idx="86">
                  <c:v>0.19</c:v>
                </c:pt>
                <c:pt idx="87">
                  <c:v>0.19</c:v>
                </c:pt>
                <c:pt idx="88">
                  <c:v>0.19</c:v>
                </c:pt>
                <c:pt idx="89">
                  <c:v>0.19</c:v>
                </c:pt>
                <c:pt idx="90">
                  <c:v>0.19</c:v>
                </c:pt>
                <c:pt idx="91">
                  <c:v>0.19</c:v>
                </c:pt>
                <c:pt idx="92">
                  <c:v>0.19</c:v>
                </c:pt>
                <c:pt idx="93">
                  <c:v>0.19</c:v>
                </c:pt>
                <c:pt idx="94">
                  <c:v>0.19</c:v>
                </c:pt>
                <c:pt idx="95">
                  <c:v>0.19</c:v>
                </c:pt>
                <c:pt idx="96">
                  <c:v>0.19</c:v>
                </c:pt>
                <c:pt idx="97">
                  <c:v>0.19</c:v>
                </c:pt>
                <c:pt idx="98">
                  <c:v>0.19</c:v>
                </c:pt>
                <c:pt idx="99">
                  <c:v>0.19</c:v>
                </c:pt>
                <c:pt idx="100">
                  <c:v>0.19</c:v>
                </c:pt>
                <c:pt idx="101">
                  <c:v>0.19</c:v>
                </c:pt>
                <c:pt idx="102">
                  <c:v>0.19</c:v>
                </c:pt>
                <c:pt idx="103">
                  <c:v>0.19</c:v>
                </c:pt>
                <c:pt idx="104">
                  <c:v>0.19</c:v>
                </c:pt>
                <c:pt idx="105">
                  <c:v>0.19</c:v>
                </c:pt>
                <c:pt idx="106">
                  <c:v>0.19</c:v>
                </c:pt>
                <c:pt idx="107">
                  <c:v>0.19</c:v>
                </c:pt>
                <c:pt idx="108">
                  <c:v>0.19</c:v>
                </c:pt>
                <c:pt idx="109">
                  <c:v>0.19</c:v>
                </c:pt>
                <c:pt idx="110">
                  <c:v>0.19</c:v>
                </c:pt>
                <c:pt idx="111">
                  <c:v>0.19</c:v>
                </c:pt>
              </c:numCache>
            </c:numRef>
          </c:val>
          <c:smooth val="0"/>
        </c:ser>
        <c:dLbls>
          <c:showLegendKey val="0"/>
          <c:showVal val="0"/>
          <c:showCatName val="0"/>
          <c:showSerName val="0"/>
          <c:showPercent val="0"/>
          <c:showBubbleSize val="0"/>
        </c:dLbls>
        <c:smooth val="0"/>
        <c:axId val="-551839472"/>
        <c:axId val="-551986064"/>
      </c:lineChart>
      <c:catAx>
        <c:axId val="-551839472"/>
        <c:scaling>
          <c:orientation val="minMax"/>
        </c:scaling>
        <c:delete val="0"/>
        <c:axPos val="b"/>
        <c:numFmt formatCode="General" sourceLinked="1"/>
        <c:majorTickMark val="out"/>
        <c:minorTickMark val="none"/>
        <c:tickLblPos val="nextTo"/>
        <c:crossAx val="-551986064"/>
        <c:crosses val="autoZero"/>
        <c:auto val="1"/>
        <c:lblAlgn val="ctr"/>
        <c:lblOffset val="100"/>
        <c:noMultiLvlLbl val="0"/>
      </c:catAx>
      <c:valAx>
        <c:axId val="-551986064"/>
        <c:scaling>
          <c:orientation val="minMax"/>
        </c:scaling>
        <c:delete val="0"/>
        <c:axPos val="l"/>
        <c:majorGridlines/>
        <c:numFmt formatCode="#,##0_);[Red]\(#,##0\)" sourceLinked="1"/>
        <c:majorTickMark val="out"/>
        <c:minorTickMark val="none"/>
        <c:tickLblPos val="nextTo"/>
        <c:crossAx val="-551839472"/>
        <c:crosses val="autoZero"/>
        <c:crossBetween val="between"/>
      </c:valAx>
    </c:plotArea>
    <c:legend>
      <c:legendPos val="b"/>
      <c:layout>
        <c:manualLayout>
          <c:xMode val="edge"/>
          <c:yMode val="edge"/>
          <c:x val="9.5033687491120119E-3"/>
          <c:y val="0.95178037406466975"/>
          <c:w val="0.96742639593366364"/>
          <c:h val="3.7774751597037734E-2"/>
        </c:manualLayout>
      </c:layout>
      <c:overlay val="0"/>
    </c:legend>
    <c:plotVisOnly val="1"/>
    <c:dispBlanksAs val="span"/>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8CDAA8-68A1-46CD-91D4-CF1C224C8D69}" type="datetimeFigureOut">
              <a:rPr kumimoji="1" lang="ja-JP" altLang="en-US" smtClean="0"/>
              <a:t>2013/11/26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60E328-EDF3-43F4-AB24-57DB5E0A26D7}" type="slidenum">
              <a:rPr kumimoji="1" lang="ja-JP" altLang="en-US" smtClean="0"/>
              <a:t>‹#›</a:t>
            </a:fld>
            <a:endParaRPr kumimoji="1" lang="ja-JP" altLang="en-US"/>
          </a:p>
        </p:txBody>
      </p:sp>
    </p:spTree>
    <p:extLst>
      <p:ext uri="{BB962C8B-B14F-4D97-AF65-F5344CB8AC3E}">
        <p14:creationId xmlns:p14="http://schemas.microsoft.com/office/powerpoint/2010/main" val="6872528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360E328-EDF3-43F4-AB24-57DB5E0A26D7}" type="slidenum">
              <a:rPr kumimoji="1" lang="ja-JP" altLang="en-US" smtClean="0"/>
              <a:t>‹#›</a:t>
            </a:fld>
            <a:endParaRPr kumimoji="1" lang="ja-JP" altLang="en-US"/>
          </a:p>
        </p:txBody>
      </p:sp>
    </p:spTree>
    <p:extLst>
      <p:ext uri="{BB962C8B-B14F-4D97-AF65-F5344CB8AC3E}">
        <p14:creationId xmlns:p14="http://schemas.microsoft.com/office/powerpoint/2010/main" val="1324132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360E328-EDF3-43F4-AB24-57DB5E0A26D7}" type="slidenum">
              <a:rPr kumimoji="1" lang="ja-JP" altLang="en-US" smtClean="0"/>
              <a:t>‹#›</a:t>
            </a:fld>
            <a:endParaRPr kumimoji="1" lang="ja-JP" altLang="en-US"/>
          </a:p>
        </p:txBody>
      </p:sp>
    </p:spTree>
    <p:extLst>
      <p:ext uri="{BB962C8B-B14F-4D97-AF65-F5344CB8AC3E}">
        <p14:creationId xmlns:p14="http://schemas.microsoft.com/office/powerpoint/2010/main" val="2142419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360E328-EDF3-43F4-AB24-57DB5E0A26D7}" type="slidenum">
              <a:rPr kumimoji="1" lang="ja-JP" altLang="en-US" smtClean="0"/>
              <a:t>‹#›</a:t>
            </a:fld>
            <a:endParaRPr kumimoji="1" lang="ja-JP" altLang="en-US"/>
          </a:p>
        </p:txBody>
      </p:sp>
    </p:spTree>
    <p:extLst>
      <p:ext uri="{BB962C8B-B14F-4D97-AF65-F5344CB8AC3E}">
        <p14:creationId xmlns:p14="http://schemas.microsoft.com/office/powerpoint/2010/main" val="721598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360E328-EDF3-43F4-AB24-57DB5E0A26D7}" type="slidenum">
              <a:rPr kumimoji="1" lang="ja-JP" altLang="en-US" smtClean="0"/>
              <a:t>‹#›</a:t>
            </a:fld>
            <a:endParaRPr kumimoji="1" lang="ja-JP" altLang="en-US"/>
          </a:p>
        </p:txBody>
      </p:sp>
    </p:spTree>
    <p:extLst>
      <p:ext uri="{BB962C8B-B14F-4D97-AF65-F5344CB8AC3E}">
        <p14:creationId xmlns:p14="http://schemas.microsoft.com/office/powerpoint/2010/main" val="3375677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360E328-EDF3-43F4-AB24-57DB5E0A26D7}" type="slidenum">
              <a:rPr kumimoji="1" lang="ja-JP" altLang="en-US" smtClean="0"/>
              <a:t>‹#›</a:t>
            </a:fld>
            <a:endParaRPr kumimoji="1" lang="ja-JP" altLang="en-US"/>
          </a:p>
        </p:txBody>
      </p:sp>
    </p:spTree>
    <p:extLst>
      <p:ext uri="{BB962C8B-B14F-4D97-AF65-F5344CB8AC3E}">
        <p14:creationId xmlns:p14="http://schemas.microsoft.com/office/powerpoint/2010/main" val="1168214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30</a:t>
            </a:r>
            <a:r>
              <a:rPr lang="ja-JP" altLang="en-US" dirty="0" smtClean="0"/>
              <a:t>年単位くらいで今の放射線量が続く</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360E328-EDF3-43F4-AB24-57DB5E0A26D7}" type="slidenum">
              <a:rPr kumimoji="1" lang="ja-JP" altLang="en-US" smtClean="0"/>
              <a:t>9</a:t>
            </a:fld>
            <a:endParaRPr kumimoji="1" lang="ja-JP" altLang="en-US"/>
          </a:p>
        </p:txBody>
      </p:sp>
    </p:spTree>
    <p:extLst>
      <p:ext uri="{BB962C8B-B14F-4D97-AF65-F5344CB8AC3E}">
        <p14:creationId xmlns:p14="http://schemas.microsoft.com/office/powerpoint/2010/main" val="294969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360E328-EDF3-43F4-AB24-57DB5E0A26D7}" type="slidenum">
              <a:rPr kumimoji="1" lang="ja-JP" altLang="en-US" smtClean="0"/>
              <a:t>‹#›</a:t>
            </a:fld>
            <a:endParaRPr kumimoji="1" lang="ja-JP" altLang="en-US"/>
          </a:p>
        </p:txBody>
      </p:sp>
    </p:spTree>
    <p:extLst>
      <p:ext uri="{BB962C8B-B14F-4D97-AF65-F5344CB8AC3E}">
        <p14:creationId xmlns:p14="http://schemas.microsoft.com/office/powerpoint/2010/main" val="3621083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360E328-EDF3-43F4-AB24-57DB5E0A26D7}" type="slidenum">
              <a:rPr kumimoji="1" lang="ja-JP" altLang="en-US" smtClean="0"/>
              <a:t>‹#›</a:t>
            </a:fld>
            <a:endParaRPr kumimoji="1" lang="ja-JP" altLang="en-US"/>
          </a:p>
        </p:txBody>
      </p:sp>
    </p:spTree>
    <p:extLst>
      <p:ext uri="{BB962C8B-B14F-4D97-AF65-F5344CB8AC3E}">
        <p14:creationId xmlns:p14="http://schemas.microsoft.com/office/powerpoint/2010/main" val="3070338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360E328-EDF3-43F4-AB24-57DB5E0A26D7}" type="slidenum">
              <a:rPr kumimoji="1" lang="ja-JP" altLang="en-US" smtClean="0"/>
              <a:t>‹#›</a:t>
            </a:fld>
            <a:endParaRPr kumimoji="1" lang="ja-JP" altLang="en-US"/>
          </a:p>
        </p:txBody>
      </p:sp>
    </p:spTree>
    <p:extLst>
      <p:ext uri="{BB962C8B-B14F-4D97-AF65-F5344CB8AC3E}">
        <p14:creationId xmlns:p14="http://schemas.microsoft.com/office/powerpoint/2010/main" val="606832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360E328-EDF3-43F4-AB24-57DB5E0A26D7}" type="slidenum">
              <a:rPr kumimoji="1" lang="ja-JP" altLang="en-US" smtClean="0"/>
              <a:t>‹#›</a:t>
            </a:fld>
            <a:endParaRPr kumimoji="1" lang="ja-JP" altLang="en-US"/>
          </a:p>
        </p:txBody>
      </p:sp>
    </p:spTree>
    <p:extLst>
      <p:ext uri="{BB962C8B-B14F-4D97-AF65-F5344CB8AC3E}">
        <p14:creationId xmlns:p14="http://schemas.microsoft.com/office/powerpoint/2010/main" val="4286238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360E328-EDF3-43F4-AB24-57DB5E0A26D7}" type="slidenum">
              <a:rPr kumimoji="1" lang="ja-JP" altLang="en-US" smtClean="0"/>
              <a:t>‹#›</a:t>
            </a:fld>
            <a:endParaRPr kumimoji="1" lang="ja-JP" altLang="en-US"/>
          </a:p>
        </p:txBody>
      </p:sp>
    </p:spTree>
    <p:extLst>
      <p:ext uri="{BB962C8B-B14F-4D97-AF65-F5344CB8AC3E}">
        <p14:creationId xmlns:p14="http://schemas.microsoft.com/office/powerpoint/2010/main" val="3984207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360E328-EDF3-43F4-AB24-57DB5E0A26D7}" type="slidenum">
              <a:rPr kumimoji="1" lang="ja-JP" altLang="en-US" smtClean="0"/>
              <a:t>‹#›</a:t>
            </a:fld>
            <a:endParaRPr kumimoji="1" lang="ja-JP" altLang="en-US"/>
          </a:p>
        </p:txBody>
      </p:sp>
    </p:spTree>
    <p:extLst>
      <p:ext uri="{BB962C8B-B14F-4D97-AF65-F5344CB8AC3E}">
        <p14:creationId xmlns:p14="http://schemas.microsoft.com/office/powerpoint/2010/main" val="1031300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360E328-EDF3-43F4-AB24-57DB5E0A26D7}" type="slidenum">
              <a:rPr kumimoji="1" lang="ja-JP" altLang="en-US" smtClean="0"/>
              <a:t>‹#›</a:t>
            </a:fld>
            <a:endParaRPr kumimoji="1" lang="ja-JP" altLang="en-US"/>
          </a:p>
        </p:txBody>
      </p:sp>
    </p:spTree>
    <p:extLst>
      <p:ext uri="{BB962C8B-B14F-4D97-AF65-F5344CB8AC3E}">
        <p14:creationId xmlns:p14="http://schemas.microsoft.com/office/powerpoint/2010/main" val="2898810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360E328-EDF3-43F4-AB24-57DB5E0A26D7}" type="slidenum">
              <a:rPr kumimoji="1" lang="ja-JP" altLang="en-US" smtClean="0"/>
              <a:t>‹#›</a:t>
            </a:fld>
            <a:endParaRPr kumimoji="1" lang="ja-JP" altLang="en-US"/>
          </a:p>
        </p:txBody>
      </p:sp>
    </p:spTree>
    <p:extLst>
      <p:ext uri="{BB962C8B-B14F-4D97-AF65-F5344CB8AC3E}">
        <p14:creationId xmlns:p14="http://schemas.microsoft.com/office/powerpoint/2010/main" val="2538081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360E328-EDF3-43F4-AB24-57DB5E0A26D7}" type="slidenum">
              <a:rPr kumimoji="1" lang="ja-JP" altLang="en-US" smtClean="0"/>
              <a:t>‹#›</a:t>
            </a:fld>
            <a:endParaRPr kumimoji="1" lang="ja-JP" altLang="en-US"/>
          </a:p>
        </p:txBody>
      </p:sp>
    </p:spTree>
    <p:extLst>
      <p:ext uri="{BB962C8B-B14F-4D97-AF65-F5344CB8AC3E}">
        <p14:creationId xmlns:p14="http://schemas.microsoft.com/office/powerpoint/2010/main" val="3077825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gradFill rotWithShape="0">
          <a:gsLst>
            <a:gs pos="0">
              <a:srgbClr val="4D4D4D">
                <a:gamma/>
                <a:tint val="73725"/>
                <a:invGamma/>
              </a:srgbClr>
            </a:gs>
            <a:gs pos="100000">
              <a:srgbClr val="4D4D4D"/>
            </a:gs>
          </a:gsLst>
          <a:lin ang="2700000" scaled="1"/>
        </a:gradFill>
        <a:effectLst/>
      </p:bgPr>
    </p:bg>
    <p:spTree>
      <p:nvGrpSpPr>
        <p:cNvPr id="1" name=""/>
        <p:cNvGrpSpPr/>
        <p:nvPr/>
      </p:nvGrpSpPr>
      <p:grpSpPr>
        <a:xfrm>
          <a:off x="0" y="0"/>
          <a:ext cx="0" cy="0"/>
          <a:chOff x="0" y="0"/>
          <a:chExt cx="0" cy="0"/>
        </a:xfrm>
      </p:grpSpPr>
      <p:sp>
        <p:nvSpPr>
          <p:cNvPr id="8196" name="Rectangle 4"/>
          <p:cNvSpPr>
            <a:spLocks noGrp="1" noChangeArrowheads="1"/>
          </p:cNvSpPr>
          <p:nvPr>
            <p:ph type="dt" sz="half" idx="2"/>
          </p:nvPr>
        </p:nvSpPr>
        <p:spPr>
          <a:xfrm>
            <a:off x="0" y="6553200"/>
            <a:ext cx="1752600" cy="457200"/>
          </a:xfrm>
        </p:spPr>
        <p:txBody>
          <a:bodyPr/>
          <a:lstStyle>
            <a:lvl1pPr algn="ctr">
              <a:defRPr sz="1400">
                <a:solidFill>
                  <a:schemeClr val="bg1"/>
                </a:solidFill>
              </a:defRPr>
            </a:lvl1pPr>
          </a:lstStyle>
          <a:p>
            <a:fld id="{E90ED720-0104-4369-84BC-D37694168613}" type="datetimeFigureOut">
              <a:rPr kumimoji="1" lang="ja-JP" altLang="en-US" smtClean="0"/>
              <a:t>2013/11/26</a:t>
            </a:fld>
            <a:endParaRPr kumimoji="1" lang="ja-JP" altLang="en-US"/>
          </a:p>
        </p:txBody>
      </p:sp>
      <p:sp>
        <p:nvSpPr>
          <p:cNvPr id="8197" name="Rectangle 5"/>
          <p:cNvSpPr>
            <a:spLocks noGrp="1" noChangeArrowheads="1"/>
          </p:cNvSpPr>
          <p:nvPr>
            <p:ph type="ftr" sz="quarter" idx="3"/>
          </p:nvPr>
        </p:nvSpPr>
        <p:spPr bwMode="auto">
          <a:xfrm>
            <a:off x="3240088" y="6553200"/>
            <a:ext cx="2663825"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bg1"/>
                </a:solidFill>
                <a:latin typeface="+mn-lt"/>
                <a:ea typeface="+mn-ea"/>
              </a:defRPr>
            </a:lvl1pPr>
          </a:lstStyle>
          <a:p>
            <a:endParaRPr kumimoji="1" lang="ja-JP" altLang="en-US"/>
          </a:p>
        </p:txBody>
      </p:sp>
      <p:sp>
        <p:nvSpPr>
          <p:cNvPr id="8198" name="Rectangle 6"/>
          <p:cNvSpPr>
            <a:spLocks noGrp="1" noChangeArrowheads="1"/>
          </p:cNvSpPr>
          <p:nvPr>
            <p:ph type="sldNum" sz="quarter" idx="4"/>
          </p:nvPr>
        </p:nvSpPr>
        <p:spPr>
          <a:xfrm>
            <a:off x="7391400" y="6553200"/>
            <a:ext cx="1752600" cy="457200"/>
          </a:xfrm>
        </p:spPr>
        <p:txBody>
          <a:bodyPr/>
          <a:lstStyle>
            <a:lvl1pPr>
              <a:defRPr sz="1400">
                <a:solidFill>
                  <a:schemeClr val="bg1"/>
                </a:solidFill>
              </a:defRPr>
            </a:lvl1pPr>
          </a:lstStyle>
          <a:p>
            <a:fld id="{D2D8002D-B5B0-4BAC-B1F6-782DDCCE6D9C}" type="slidenum">
              <a:rPr kumimoji="1" lang="ja-JP" altLang="en-US" smtClean="0"/>
              <a:t>‹#›</a:t>
            </a:fld>
            <a:endParaRPr kumimoji="1" lang="ja-JP" altLang="en-US"/>
          </a:p>
        </p:txBody>
      </p:sp>
      <p:sp>
        <p:nvSpPr>
          <p:cNvPr id="8202" name="Rectangle 10"/>
          <p:cNvSpPr>
            <a:spLocks noChangeArrowheads="1"/>
          </p:cNvSpPr>
          <p:nvPr/>
        </p:nvSpPr>
        <p:spPr bwMode="auto">
          <a:xfrm>
            <a:off x="914400" y="4421188"/>
            <a:ext cx="7315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kumimoji="0" lang="ja-JP" altLang="ja-JP" sz="2800">
              <a:solidFill>
                <a:schemeClr val="bg1"/>
              </a:solidFill>
              <a:latin typeface="ＭＳ Ｐゴシック" charset="-128"/>
              <a:ea typeface="ＭＳ Ｐゴシック" charset="-128"/>
            </a:endParaRPr>
          </a:p>
        </p:txBody>
      </p:sp>
      <p:sp>
        <p:nvSpPr>
          <p:cNvPr id="8203" name="Rectangle 11"/>
          <p:cNvSpPr>
            <a:spLocks noChangeArrowheads="1"/>
          </p:cNvSpPr>
          <p:nvPr/>
        </p:nvSpPr>
        <p:spPr bwMode="auto">
          <a:xfrm>
            <a:off x="0" y="1588"/>
            <a:ext cx="9144000" cy="228600"/>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04" name="Rectangle 12"/>
          <p:cNvSpPr>
            <a:spLocks noChangeArrowheads="1"/>
          </p:cNvSpPr>
          <p:nvPr/>
        </p:nvSpPr>
        <p:spPr bwMode="auto">
          <a:xfrm>
            <a:off x="914400" y="2287588"/>
            <a:ext cx="7315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kumimoji="0" lang="ja-JP" altLang="ja-JP" sz="4800" b="1" i="1">
              <a:solidFill>
                <a:srgbClr val="FF6600"/>
              </a:solidFill>
              <a:effectLst>
                <a:outerShdw blurRad="38100" dist="38100" dir="2700000" algn="tl">
                  <a:srgbClr val="000000"/>
                </a:outerShdw>
              </a:effectLst>
              <a:latin typeface="ＭＳ Ｐゴシック" charset="-128"/>
              <a:ea typeface="ＭＳ Ｐゴシック" charset="-128"/>
            </a:endParaRPr>
          </a:p>
        </p:txBody>
      </p:sp>
      <p:sp>
        <p:nvSpPr>
          <p:cNvPr id="8205" name="Rectangle 13"/>
          <p:cNvSpPr>
            <a:spLocks noChangeArrowheads="1"/>
          </p:cNvSpPr>
          <p:nvPr/>
        </p:nvSpPr>
        <p:spPr bwMode="auto">
          <a:xfrm flipV="1">
            <a:off x="0" y="1588"/>
            <a:ext cx="228600" cy="228600"/>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206" name="Text Box 14"/>
          <p:cNvSpPr txBox="1">
            <a:spLocks noChangeArrowheads="1"/>
          </p:cNvSpPr>
          <p:nvPr/>
        </p:nvSpPr>
        <p:spPr bwMode="auto">
          <a:xfrm>
            <a:off x="7378700" y="0"/>
            <a:ext cx="17287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ja-JP" sz="1400">
                <a:solidFill>
                  <a:schemeClr val="bg1"/>
                </a:solidFill>
                <a:latin typeface="Tahoma" pitchFamily="34" charset="0"/>
                <a:ea typeface="ＭＳ Ｐゴシック" charset="-128"/>
              </a:rPr>
              <a:t>***</a:t>
            </a:r>
            <a:r>
              <a:rPr kumimoji="0" lang="en-US" altLang="ja-JP" sz="1400">
                <a:solidFill>
                  <a:schemeClr val="bg1"/>
                </a:solidFill>
                <a:latin typeface="Tahoma" pitchFamily="34" charset="0"/>
                <a:ea typeface="Gulim" pitchFamily="34" charset="-127"/>
              </a:rPr>
              <a:t> CORPORATION</a:t>
            </a:r>
          </a:p>
        </p:txBody>
      </p:sp>
      <p:sp>
        <p:nvSpPr>
          <p:cNvPr id="8207" name="Line 15"/>
          <p:cNvSpPr>
            <a:spLocks noChangeShapeType="1"/>
          </p:cNvSpPr>
          <p:nvPr/>
        </p:nvSpPr>
        <p:spPr bwMode="auto">
          <a:xfrm>
            <a:off x="0" y="228600"/>
            <a:ext cx="9144000" cy="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08" name="Line 16"/>
          <p:cNvSpPr>
            <a:spLocks noChangeShapeType="1"/>
          </p:cNvSpPr>
          <p:nvPr/>
        </p:nvSpPr>
        <p:spPr bwMode="auto">
          <a:xfrm>
            <a:off x="228600" y="228600"/>
            <a:ext cx="0" cy="662940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E90ED720-0104-4369-84BC-D37694168613}" type="datetimeFigureOut">
              <a:rPr kumimoji="1" lang="ja-JP" altLang="en-US" smtClean="0"/>
              <a:t>2013/11/26</a:t>
            </a:fld>
            <a:endParaRPr kumimoji="1" lang="ja-JP" altLang="en-US"/>
          </a:p>
        </p:txBody>
      </p:sp>
      <p:sp>
        <p:nvSpPr>
          <p:cNvPr id="5" name="スライド番号プレースホルダー 4"/>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445899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67500" y="457200"/>
            <a:ext cx="2095500" cy="59436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81000" y="457200"/>
            <a:ext cx="6134100" cy="59436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E90ED720-0104-4369-84BC-D37694168613}" type="datetimeFigureOut">
              <a:rPr kumimoji="1" lang="ja-JP" altLang="en-US" smtClean="0"/>
              <a:t>2013/11/26</a:t>
            </a:fld>
            <a:endParaRPr kumimoji="1" lang="ja-JP" altLang="en-US"/>
          </a:p>
        </p:txBody>
      </p:sp>
      <p:sp>
        <p:nvSpPr>
          <p:cNvPr id="5" name="スライド番号プレースホルダー 4"/>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42382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2013/11/26</a:t>
            </a:fld>
            <a:endParaRPr kumimoji="1" lang="ja-JP" altLang="en-US"/>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E90ED720-0104-4369-84BC-D37694168613}" type="datetimeFigureOut">
              <a:rPr kumimoji="1" lang="ja-JP" altLang="en-US" smtClean="0"/>
              <a:t>2013/11/26</a:t>
            </a:fld>
            <a:endParaRPr kumimoji="1" lang="ja-JP" altLang="en-US"/>
          </a:p>
        </p:txBody>
      </p:sp>
      <p:sp>
        <p:nvSpPr>
          <p:cNvPr id="5" name="スライド番号プレースホルダー 4"/>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57367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E90ED720-0104-4369-84BC-D37694168613}" type="datetimeFigureOut">
              <a:rPr kumimoji="1" lang="ja-JP" altLang="en-US" smtClean="0"/>
              <a:t>2013/11/26</a:t>
            </a:fld>
            <a:endParaRPr kumimoji="1" lang="ja-JP" altLang="en-US"/>
          </a:p>
        </p:txBody>
      </p:sp>
      <p:sp>
        <p:nvSpPr>
          <p:cNvPr id="5" name="スライド番号プレースホルダー 4"/>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794258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81000" y="1066800"/>
            <a:ext cx="41148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066800"/>
            <a:ext cx="41148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fld id="{E90ED720-0104-4369-84BC-D37694168613}" type="datetimeFigureOut">
              <a:rPr kumimoji="1" lang="ja-JP" altLang="en-US" smtClean="0"/>
              <a:t>2013/11/26</a:t>
            </a:fld>
            <a:endParaRPr kumimoji="1" lang="ja-JP" altLang="en-US"/>
          </a:p>
        </p:txBody>
      </p:sp>
      <p:sp>
        <p:nvSpPr>
          <p:cNvPr id="6" name="スライド番号プレースホルダー 5"/>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212220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fld id="{E90ED720-0104-4369-84BC-D37694168613}" type="datetimeFigureOut">
              <a:rPr kumimoji="1" lang="ja-JP" altLang="en-US" smtClean="0"/>
              <a:t>2013/11/26</a:t>
            </a:fld>
            <a:endParaRPr kumimoji="1" lang="ja-JP" altLang="en-US"/>
          </a:p>
        </p:txBody>
      </p:sp>
      <p:sp>
        <p:nvSpPr>
          <p:cNvPr id="8" name="スライド番号プレースホルダー 7"/>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06062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fld id="{E90ED720-0104-4369-84BC-D37694168613}" type="datetimeFigureOut">
              <a:rPr kumimoji="1" lang="ja-JP" altLang="en-US" smtClean="0"/>
              <a:t>2013/11/26</a:t>
            </a:fld>
            <a:endParaRPr kumimoji="1" lang="ja-JP" altLang="en-US"/>
          </a:p>
        </p:txBody>
      </p:sp>
      <p:sp>
        <p:nvSpPr>
          <p:cNvPr id="4" name="スライド番号プレースホルダー 3"/>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43928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E90ED720-0104-4369-84BC-D37694168613}" type="datetimeFigureOut">
              <a:rPr kumimoji="1" lang="ja-JP" altLang="en-US" smtClean="0"/>
              <a:t>2013/11/26</a:t>
            </a:fld>
            <a:endParaRPr kumimoji="1" lang="ja-JP" altLang="en-US"/>
          </a:p>
        </p:txBody>
      </p:sp>
      <p:sp>
        <p:nvSpPr>
          <p:cNvPr id="3" name="スライド番号プレースホルダー 2"/>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60370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E90ED720-0104-4369-84BC-D37694168613}" type="datetimeFigureOut">
              <a:rPr kumimoji="1" lang="ja-JP" altLang="en-US" smtClean="0"/>
              <a:t>2013/11/26</a:t>
            </a:fld>
            <a:endParaRPr kumimoji="1" lang="ja-JP" altLang="en-US"/>
          </a:p>
        </p:txBody>
      </p:sp>
      <p:sp>
        <p:nvSpPr>
          <p:cNvPr id="6" name="スライド番号プレースホルダー 5"/>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20329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E90ED720-0104-4369-84BC-D37694168613}" type="datetimeFigureOut">
              <a:rPr kumimoji="1" lang="ja-JP" altLang="en-US" smtClean="0"/>
              <a:t>2013/11/26</a:t>
            </a:fld>
            <a:endParaRPr kumimoji="1" lang="ja-JP" altLang="en-US"/>
          </a:p>
        </p:txBody>
      </p:sp>
      <p:sp>
        <p:nvSpPr>
          <p:cNvPr id="6" name="スライド番号プレースホルダー 5"/>
          <p:cNvSpPr>
            <a:spLocks noGrp="1"/>
          </p:cNvSpPr>
          <p:nvPr>
            <p:ph type="sldNum" sz="quarter" idx="11"/>
          </p:nvPr>
        </p:nvSpPr>
        <p:spPr/>
        <p:txBody>
          <a:bodyPr/>
          <a:lstStyle>
            <a:lvl1pPr>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57094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dt" sz="half" idx="2"/>
          </p:nvPr>
        </p:nvSpPr>
        <p:spPr bwMode="auto">
          <a:xfrm>
            <a:off x="0" y="64770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600">
                <a:latin typeface="+mn-lt"/>
                <a:ea typeface="+mn-ea"/>
              </a:defRPr>
            </a:lvl1pPr>
          </a:lstStyle>
          <a:p>
            <a:fld id="{E90ED720-0104-4369-84BC-D37694168613}" type="datetimeFigureOut">
              <a:rPr kumimoji="1" lang="ja-JP" altLang="en-US" smtClean="0"/>
              <a:t>2013/11/26</a:t>
            </a:fld>
            <a:endParaRPr kumimoji="1" lang="ja-JP" altLang="en-US"/>
          </a:p>
        </p:txBody>
      </p:sp>
      <p:sp>
        <p:nvSpPr>
          <p:cNvPr id="7171" name="Rectangle 3"/>
          <p:cNvSpPr>
            <a:spLocks noGrp="1" noChangeArrowheads="1"/>
          </p:cNvSpPr>
          <p:nvPr>
            <p:ph type="sldNum" sz="quarter" idx="4"/>
          </p:nvPr>
        </p:nvSpPr>
        <p:spPr bwMode="auto">
          <a:xfrm>
            <a:off x="7239000" y="6502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a:latin typeface="+mn-lt"/>
                <a:ea typeface="+mn-ea"/>
              </a:defRPr>
            </a:lvl1pPr>
          </a:lstStyle>
          <a:p>
            <a:fld id="{D2D8002D-B5B0-4BAC-B1F6-782DDCCE6D9C}" type="slidenum">
              <a:rPr kumimoji="1" lang="ja-JP" altLang="en-US" smtClean="0"/>
              <a:t>‹#›</a:t>
            </a:fld>
            <a:endParaRPr kumimoji="1" lang="ja-JP" altLang="en-US"/>
          </a:p>
        </p:txBody>
      </p:sp>
      <p:sp>
        <p:nvSpPr>
          <p:cNvPr id="7172" name="Rectangle 4"/>
          <p:cNvSpPr>
            <a:spLocks noGrp="1" noChangeArrowheads="1"/>
          </p:cNvSpPr>
          <p:nvPr>
            <p:ph type="title"/>
          </p:nvPr>
        </p:nvSpPr>
        <p:spPr bwMode="auto">
          <a:xfrm>
            <a:off x="381000" y="457200"/>
            <a:ext cx="838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7174" name="Rectangle 6"/>
          <p:cNvSpPr>
            <a:spLocks noGrp="1" noChangeArrowheads="1"/>
          </p:cNvSpPr>
          <p:nvPr>
            <p:ph type="body" idx="1"/>
          </p:nvPr>
        </p:nvSpPr>
        <p:spPr bwMode="auto">
          <a:xfrm>
            <a:off x="381000" y="1066800"/>
            <a:ext cx="83820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第</a:t>
            </a:r>
            <a:r>
              <a:rPr lang="en-US" altLang="ja-JP" smtClean="0"/>
              <a:t>1</a:t>
            </a:r>
            <a:r>
              <a:rPr lang="ja-JP" altLang="en-US" smtClean="0"/>
              <a:t>レベル</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9" name="Rectangle 11"/>
          <p:cNvSpPr>
            <a:spLocks noChangeArrowheads="1"/>
          </p:cNvSpPr>
          <p:nvPr/>
        </p:nvSpPr>
        <p:spPr bwMode="auto">
          <a:xfrm>
            <a:off x="0" y="1588"/>
            <a:ext cx="9144000" cy="228600"/>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0" name="Rectangle 12"/>
          <p:cNvSpPr>
            <a:spLocks noChangeArrowheads="1"/>
          </p:cNvSpPr>
          <p:nvPr/>
        </p:nvSpPr>
        <p:spPr bwMode="auto">
          <a:xfrm flipV="1">
            <a:off x="0" y="1588"/>
            <a:ext cx="228600" cy="228600"/>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181" name="Text Box 13"/>
          <p:cNvSpPr txBox="1">
            <a:spLocks noChangeArrowheads="1"/>
          </p:cNvSpPr>
          <p:nvPr/>
        </p:nvSpPr>
        <p:spPr bwMode="auto">
          <a:xfrm>
            <a:off x="7378700" y="0"/>
            <a:ext cx="17287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kumimoji="0" lang="en-US" altLang="ja-JP" sz="1400">
                <a:solidFill>
                  <a:schemeClr val="bg1"/>
                </a:solidFill>
                <a:latin typeface="Tahoma" pitchFamily="34" charset="0"/>
                <a:ea typeface="ＭＳ Ｐゴシック" charset="-128"/>
              </a:rPr>
              <a:t>***</a:t>
            </a:r>
            <a:r>
              <a:rPr kumimoji="0" lang="en-US" altLang="ja-JP" sz="1400">
                <a:solidFill>
                  <a:schemeClr val="bg1"/>
                </a:solidFill>
                <a:latin typeface="Tahoma" pitchFamily="34" charset="0"/>
                <a:ea typeface="Gulim" pitchFamily="34" charset="-127"/>
              </a:rPr>
              <a:t> CORPORATION</a:t>
            </a:r>
          </a:p>
        </p:txBody>
      </p:sp>
      <p:sp>
        <p:nvSpPr>
          <p:cNvPr id="7182" name="Line 14"/>
          <p:cNvSpPr>
            <a:spLocks noChangeShapeType="1"/>
          </p:cNvSpPr>
          <p:nvPr/>
        </p:nvSpPr>
        <p:spPr bwMode="auto">
          <a:xfrm>
            <a:off x="0" y="228600"/>
            <a:ext cx="9144000" cy="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84" name="Line 16"/>
          <p:cNvSpPr>
            <a:spLocks noChangeShapeType="1"/>
          </p:cNvSpPr>
          <p:nvPr/>
        </p:nvSpPr>
        <p:spPr bwMode="auto">
          <a:xfrm>
            <a:off x="228600" y="228600"/>
            <a:ext cx="0" cy="662940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kumimoji="1" sz="3200" b="1">
          <a:solidFill>
            <a:schemeClr val="tx1"/>
          </a:solidFill>
          <a:latin typeface="+mj-lt"/>
          <a:ea typeface="+mj-ea"/>
          <a:cs typeface="+mj-cs"/>
        </a:defRPr>
      </a:lvl1pPr>
      <a:lvl2pPr algn="l" rtl="0" eaLnBrk="1" fontAlgn="base" hangingPunct="1">
        <a:spcBef>
          <a:spcPct val="0"/>
        </a:spcBef>
        <a:spcAft>
          <a:spcPct val="0"/>
        </a:spcAft>
        <a:defRPr kumimoji="1" sz="3200" b="1">
          <a:solidFill>
            <a:schemeClr val="tx1"/>
          </a:solidFill>
          <a:latin typeface="ＭＳ Ｐゴシック" charset="-128"/>
          <a:ea typeface="ＭＳ Ｐゴシック" charset="-128"/>
        </a:defRPr>
      </a:lvl2pPr>
      <a:lvl3pPr algn="l" rtl="0" eaLnBrk="1" fontAlgn="base" hangingPunct="1">
        <a:spcBef>
          <a:spcPct val="0"/>
        </a:spcBef>
        <a:spcAft>
          <a:spcPct val="0"/>
        </a:spcAft>
        <a:defRPr kumimoji="1" sz="3200" b="1">
          <a:solidFill>
            <a:schemeClr val="tx1"/>
          </a:solidFill>
          <a:latin typeface="ＭＳ Ｐゴシック" charset="-128"/>
          <a:ea typeface="ＭＳ Ｐゴシック" charset="-128"/>
        </a:defRPr>
      </a:lvl3pPr>
      <a:lvl4pPr algn="l" rtl="0" eaLnBrk="1" fontAlgn="base" hangingPunct="1">
        <a:spcBef>
          <a:spcPct val="0"/>
        </a:spcBef>
        <a:spcAft>
          <a:spcPct val="0"/>
        </a:spcAft>
        <a:defRPr kumimoji="1" sz="3200" b="1">
          <a:solidFill>
            <a:schemeClr val="tx1"/>
          </a:solidFill>
          <a:latin typeface="ＭＳ Ｐゴシック" charset="-128"/>
          <a:ea typeface="ＭＳ Ｐゴシック" charset="-128"/>
        </a:defRPr>
      </a:lvl4pPr>
      <a:lvl5pPr algn="l" rtl="0" eaLnBrk="1" fontAlgn="base" hangingPunct="1">
        <a:spcBef>
          <a:spcPct val="0"/>
        </a:spcBef>
        <a:spcAft>
          <a:spcPct val="0"/>
        </a:spcAft>
        <a:defRPr kumimoji="1" sz="3200" b="1">
          <a:solidFill>
            <a:schemeClr val="tx1"/>
          </a:solidFill>
          <a:latin typeface="ＭＳ Ｐゴシック" charset="-128"/>
          <a:ea typeface="ＭＳ Ｐゴシック" charset="-128"/>
        </a:defRPr>
      </a:lvl5pPr>
      <a:lvl6pPr marL="457200" algn="l" rtl="0" eaLnBrk="1" fontAlgn="base" hangingPunct="1">
        <a:spcBef>
          <a:spcPct val="0"/>
        </a:spcBef>
        <a:spcAft>
          <a:spcPct val="0"/>
        </a:spcAft>
        <a:defRPr kumimoji="1" sz="3200" b="1">
          <a:solidFill>
            <a:schemeClr val="tx1"/>
          </a:solidFill>
          <a:latin typeface="ＭＳ Ｐゴシック" charset="-128"/>
          <a:ea typeface="ＭＳ Ｐゴシック" charset="-128"/>
        </a:defRPr>
      </a:lvl6pPr>
      <a:lvl7pPr marL="914400" algn="l" rtl="0" eaLnBrk="1" fontAlgn="base" hangingPunct="1">
        <a:spcBef>
          <a:spcPct val="0"/>
        </a:spcBef>
        <a:spcAft>
          <a:spcPct val="0"/>
        </a:spcAft>
        <a:defRPr kumimoji="1" sz="3200" b="1">
          <a:solidFill>
            <a:schemeClr val="tx1"/>
          </a:solidFill>
          <a:latin typeface="ＭＳ Ｐゴシック" charset="-128"/>
          <a:ea typeface="ＭＳ Ｐゴシック" charset="-128"/>
        </a:defRPr>
      </a:lvl7pPr>
      <a:lvl8pPr marL="1371600" algn="l" rtl="0" eaLnBrk="1" fontAlgn="base" hangingPunct="1">
        <a:spcBef>
          <a:spcPct val="0"/>
        </a:spcBef>
        <a:spcAft>
          <a:spcPct val="0"/>
        </a:spcAft>
        <a:defRPr kumimoji="1" sz="3200" b="1">
          <a:solidFill>
            <a:schemeClr val="tx1"/>
          </a:solidFill>
          <a:latin typeface="ＭＳ Ｐゴシック" charset="-128"/>
          <a:ea typeface="ＭＳ Ｐゴシック" charset="-128"/>
        </a:defRPr>
      </a:lvl8pPr>
      <a:lvl9pPr marL="1828800" algn="l" rtl="0" eaLnBrk="1" fontAlgn="base" hangingPunct="1">
        <a:spcBef>
          <a:spcPct val="0"/>
        </a:spcBef>
        <a:spcAft>
          <a:spcPct val="0"/>
        </a:spcAft>
        <a:defRPr kumimoji="1" sz="3200" b="1">
          <a:solidFill>
            <a:schemeClr val="tx1"/>
          </a:solidFill>
          <a:latin typeface="ＭＳ Ｐゴシック" charset="-128"/>
          <a:ea typeface="ＭＳ Ｐゴシック" charset="-128"/>
        </a:defRPr>
      </a:lvl9pPr>
    </p:titleStyle>
    <p:bodyStyle>
      <a:lvl1pPr marL="342900" indent="-342900" algn="l" rtl="0" eaLnBrk="1" fontAlgn="base" hangingPunct="1">
        <a:spcBef>
          <a:spcPct val="20000"/>
        </a:spcBef>
        <a:spcAft>
          <a:spcPct val="0"/>
        </a:spcAft>
        <a:buClr>
          <a:srgbClr val="333399"/>
        </a:buClr>
        <a:buFont typeface="Wingdings" pitchFamily="2" charset="2"/>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3399FF"/>
        </a:buClr>
        <a:buFont typeface="Wingdings" pitchFamily="2" charset="2"/>
        <a:defRPr kumimoji="1" sz="2400">
          <a:solidFill>
            <a:schemeClr val="tx1"/>
          </a:solidFill>
          <a:latin typeface="+mn-lt"/>
          <a:ea typeface="+mn-ea"/>
        </a:defRPr>
      </a:lvl2pPr>
      <a:lvl3pPr marL="1143000" indent="-228600" algn="l" rtl="0" eaLnBrk="1" fontAlgn="base" hangingPunct="1">
        <a:spcBef>
          <a:spcPct val="20000"/>
        </a:spcBef>
        <a:spcAft>
          <a:spcPct val="0"/>
        </a:spcAft>
        <a:buClr>
          <a:srgbClr val="00FFFF"/>
        </a:buClr>
        <a:buFont typeface="Wingdings" pitchFamily="2" charset="2"/>
        <a:defRPr kumimoji="1" sz="2000">
          <a:solidFill>
            <a:schemeClr val="tx1"/>
          </a:solidFill>
          <a:latin typeface="+mn-lt"/>
          <a:ea typeface="+mn-ea"/>
        </a:defRPr>
      </a:lvl3pPr>
      <a:lvl4pPr marL="1600200" indent="-228600" algn="l" rtl="0" eaLnBrk="1" fontAlgn="base" hangingPunct="1">
        <a:spcBef>
          <a:spcPct val="20000"/>
        </a:spcBef>
        <a:spcAft>
          <a:spcPct val="0"/>
        </a:spcAft>
        <a:defRPr kumimoji="1">
          <a:solidFill>
            <a:schemeClr val="tx1"/>
          </a:solidFill>
          <a:latin typeface="+mn-lt"/>
          <a:ea typeface="+mn-ea"/>
        </a:defRPr>
      </a:lvl4pPr>
      <a:lvl5pPr marL="2057400" indent="-228600" algn="l" rtl="0" eaLnBrk="1" fontAlgn="base" hangingPunct="1">
        <a:spcBef>
          <a:spcPct val="20000"/>
        </a:spcBef>
        <a:spcAft>
          <a:spcPct val="0"/>
        </a:spcAft>
        <a:defRPr kumimoji="1" sz="1600">
          <a:solidFill>
            <a:schemeClr val="tx1"/>
          </a:solidFill>
          <a:latin typeface="+mn-lt"/>
          <a:ea typeface="+mn-ea"/>
        </a:defRPr>
      </a:lvl5pPr>
      <a:lvl6pPr marL="2514600" indent="-228600" algn="l" rtl="0" eaLnBrk="1" fontAlgn="base" hangingPunct="1">
        <a:spcBef>
          <a:spcPct val="20000"/>
        </a:spcBef>
        <a:spcAft>
          <a:spcPct val="0"/>
        </a:spcAft>
        <a:defRPr kumimoji="1" sz="1600">
          <a:solidFill>
            <a:schemeClr val="tx1"/>
          </a:solidFill>
          <a:latin typeface="+mn-lt"/>
          <a:ea typeface="+mn-ea"/>
        </a:defRPr>
      </a:lvl6pPr>
      <a:lvl7pPr marL="2971800" indent="-228600" algn="l" rtl="0" eaLnBrk="1" fontAlgn="base" hangingPunct="1">
        <a:spcBef>
          <a:spcPct val="20000"/>
        </a:spcBef>
        <a:spcAft>
          <a:spcPct val="0"/>
        </a:spcAft>
        <a:defRPr kumimoji="1" sz="1600">
          <a:solidFill>
            <a:schemeClr val="tx1"/>
          </a:solidFill>
          <a:latin typeface="+mn-lt"/>
          <a:ea typeface="+mn-ea"/>
        </a:defRPr>
      </a:lvl7pPr>
      <a:lvl8pPr marL="3429000" indent="-228600" algn="l" rtl="0" eaLnBrk="1" fontAlgn="base" hangingPunct="1">
        <a:spcBef>
          <a:spcPct val="20000"/>
        </a:spcBef>
        <a:spcAft>
          <a:spcPct val="0"/>
        </a:spcAft>
        <a:defRPr kumimoji="1" sz="1600">
          <a:solidFill>
            <a:schemeClr val="tx1"/>
          </a:solidFill>
          <a:latin typeface="+mn-lt"/>
          <a:ea typeface="+mn-ea"/>
        </a:defRPr>
      </a:lvl8pPr>
      <a:lvl9pPr marL="3886200" indent="-228600" algn="l" rtl="0" eaLnBrk="1" fontAlgn="base" hangingPunct="1">
        <a:spcBef>
          <a:spcPct val="20000"/>
        </a:spcBef>
        <a:spcAft>
          <a:spcPct val="0"/>
        </a:spcAft>
        <a:defRPr kumimoji="1"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cnic.jp/knowledge/4815" TargetMode="External"/><Relationship Id="rId3" Type="http://schemas.openxmlformats.org/officeDocument/2006/relationships/hyperlink" Target="http://www.hitachi-aloka.co.jp/products/data/radiation-012-monitering_post" TargetMode="External"/><Relationship Id="rId7" Type="http://schemas.openxmlformats.org/officeDocument/2006/relationships/hyperlink" Target="https://ja.wikipedia.org/wiki/"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mswebs.naist.jp/LABs/daimon/HP_rad/Sv_Bq.htmlSv" TargetMode="External"/><Relationship Id="rId5" Type="http://schemas.openxmlformats.org/officeDocument/2006/relationships/hyperlink" Target="http://www.kankyo.metro.tokyo.jp/policy_others/radiation/view/men.html" TargetMode="External"/><Relationship Id="rId4" Type="http://schemas.openxmlformats.org/officeDocument/2006/relationships/hyperlink" Target="http://www.jnfl.co.jp/monitoring/kaisetsu/spatial-nGyh.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sz="4400" dirty="0" smtClean="0"/>
              <a:t>3.11</a:t>
            </a:r>
            <a:r>
              <a:rPr kumimoji="1" lang="ja-JP" altLang="en-US" sz="4400" dirty="0" smtClean="0"/>
              <a:t>後の放射線量の推移</a:t>
            </a:r>
            <a:r>
              <a:rPr kumimoji="1" lang="en-US" altLang="ja-JP" sz="4400" dirty="0" smtClean="0"/>
              <a:t/>
            </a:r>
            <a:br>
              <a:rPr kumimoji="1" lang="en-US" altLang="ja-JP" sz="4400" dirty="0" smtClean="0"/>
            </a:br>
            <a:r>
              <a:rPr kumimoji="1" lang="ja-JP" altLang="en-US" sz="4400" dirty="0" smtClean="0"/>
              <a:t>と事故対応</a:t>
            </a:r>
            <a:endParaRPr kumimoji="1" lang="ja-JP" altLang="en-US" sz="4400" dirty="0"/>
          </a:p>
        </p:txBody>
      </p:sp>
      <p:sp>
        <p:nvSpPr>
          <p:cNvPr id="3" name="サブタイトル 2"/>
          <p:cNvSpPr>
            <a:spLocks noGrp="1"/>
          </p:cNvSpPr>
          <p:nvPr>
            <p:ph type="subTitle" idx="1"/>
          </p:nvPr>
        </p:nvSpPr>
        <p:spPr/>
        <p:txBody>
          <a:bodyPr/>
          <a:lstStyle/>
          <a:p>
            <a:r>
              <a:rPr kumimoji="1" lang="ja-JP" altLang="en-US" dirty="0" smtClean="0"/>
              <a:t>当時の対応に問題</a:t>
            </a:r>
            <a:r>
              <a:rPr lang="ja-JP" altLang="en-US" dirty="0"/>
              <a:t>は</a:t>
            </a:r>
            <a:r>
              <a:rPr kumimoji="1" lang="ja-JP" altLang="en-US" dirty="0" smtClean="0"/>
              <a:t>なかったのか？</a:t>
            </a:r>
            <a:endParaRPr kumimoji="1" lang="ja-JP" altLang="en-US" dirty="0"/>
          </a:p>
        </p:txBody>
      </p:sp>
    </p:spTree>
    <p:extLst>
      <p:ext uri="{BB962C8B-B14F-4D97-AF65-F5344CB8AC3E}">
        <p14:creationId xmlns:p14="http://schemas.microsoft.com/office/powerpoint/2010/main" val="299887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茨城県千葉県の放射線量</a:t>
            </a:r>
            <a:endParaRPr kumimoji="1" lang="ja-JP" altLang="en-US" dirty="0"/>
          </a:p>
        </p:txBody>
      </p:sp>
      <p:sp>
        <p:nvSpPr>
          <p:cNvPr id="3" name="コンテンツ プレースホルダー 2"/>
          <p:cNvSpPr>
            <a:spLocks noGrp="1"/>
          </p:cNvSpPr>
          <p:nvPr>
            <p:ph idx="1"/>
          </p:nvPr>
        </p:nvSpPr>
        <p:spPr>
          <a:xfrm>
            <a:off x="457200" y="5445224"/>
            <a:ext cx="8229600" cy="680939"/>
          </a:xfrm>
        </p:spPr>
        <p:txBody>
          <a:bodyPr/>
          <a:lstStyle/>
          <a:p>
            <a:r>
              <a:rPr kumimoji="1" lang="en-US" altLang="ja-JP" dirty="0" smtClean="0"/>
              <a:t>3.11</a:t>
            </a:r>
            <a:r>
              <a:rPr kumimoji="1" lang="ja-JP" altLang="en-US" dirty="0" smtClean="0"/>
              <a:t>直後は基準値を超えていた。</a:t>
            </a:r>
            <a:endParaRPr kumimoji="1" lang="ja-JP" altLang="en-US" dirty="0"/>
          </a:p>
        </p:txBody>
      </p:sp>
      <p:graphicFrame>
        <p:nvGraphicFramePr>
          <p:cNvPr id="4" name="グラフ 3"/>
          <p:cNvGraphicFramePr>
            <a:graphicFrameLocks noGrp="1"/>
          </p:cNvGraphicFramePr>
          <p:nvPr>
            <p:extLst>
              <p:ext uri="{D42A27DB-BD31-4B8C-83A1-F6EECF244321}">
                <p14:modId xmlns:p14="http://schemas.microsoft.com/office/powerpoint/2010/main" val="2373199115"/>
              </p:ext>
            </p:extLst>
          </p:nvPr>
        </p:nvGraphicFramePr>
        <p:xfrm>
          <a:off x="-18956" y="1484784"/>
          <a:ext cx="9162956" cy="3960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0721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なぜ平行線なのか核種分析</a:t>
            </a:r>
            <a:endParaRPr kumimoji="1" lang="ja-JP" altLang="en-US" dirty="0"/>
          </a:p>
        </p:txBody>
      </p:sp>
      <p:sp>
        <p:nvSpPr>
          <p:cNvPr id="3" name="コンテンツ プレースホルダー 2"/>
          <p:cNvSpPr>
            <a:spLocks noGrp="1"/>
          </p:cNvSpPr>
          <p:nvPr>
            <p:ph idx="1"/>
          </p:nvPr>
        </p:nvSpPr>
        <p:spPr>
          <a:xfrm>
            <a:off x="457200" y="4797152"/>
            <a:ext cx="8363272" cy="1329011"/>
          </a:xfrm>
        </p:spPr>
        <p:txBody>
          <a:bodyPr>
            <a:normAutofit/>
          </a:bodyPr>
          <a:lstStyle/>
          <a:p>
            <a:r>
              <a:rPr kumimoji="1" lang="ja-JP" altLang="en-US" dirty="0" smtClean="0"/>
              <a:t>初期→半減期の短い原子が放射線を出す</a:t>
            </a:r>
            <a:endParaRPr kumimoji="1" lang="en-US" altLang="ja-JP" dirty="0" smtClean="0"/>
          </a:p>
          <a:p>
            <a:r>
              <a:rPr lang="ja-JP" altLang="en-US" dirty="0" smtClean="0"/>
              <a:t>４月以降→半減期が長い</a:t>
            </a:r>
            <a:r>
              <a:rPr lang="ja-JP" altLang="en-US" dirty="0"/>
              <a:t>原子</a:t>
            </a:r>
            <a:r>
              <a:rPr lang="ja-JP" altLang="en-US" dirty="0" smtClean="0"/>
              <a:t>が</a:t>
            </a:r>
            <a:r>
              <a:rPr lang="ja-JP" altLang="en-US" dirty="0"/>
              <a:t>放射線を出す</a:t>
            </a:r>
            <a:endParaRPr lang="en-US" altLang="ja-JP" dirty="0"/>
          </a:p>
          <a:p>
            <a:endParaRPr kumimoji="1" lang="ja-JP" altLang="en-US" dirty="0"/>
          </a:p>
        </p:txBody>
      </p:sp>
      <p:graphicFrame>
        <p:nvGraphicFramePr>
          <p:cNvPr id="4" name="グラフ 3"/>
          <p:cNvGraphicFramePr>
            <a:graphicFrameLocks noGrp="1"/>
          </p:cNvGraphicFramePr>
          <p:nvPr>
            <p:extLst>
              <p:ext uri="{D42A27DB-BD31-4B8C-83A1-F6EECF244321}">
                <p14:modId xmlns:p14="http://schemas.microsoft.com/office/powerpoint/2010/main" val="1739156762"/>
              </p:ext>
            </p:extLst>
          </p:nvPr>
        </p:nvGraphicFramePr>
        <p:xfrm>
          <a:off x="323528" y="1196752"/>
          <a:ext cx="8568952" cy="3471817"/>
        </p:xfrm>
        <a:graphic>
          <a:graphicData uri="http://schemas.openxmlformats.org/drawingml/2006/chart">
            <c:chart xmlns:c="http://schemas.openxmlformats.org/drawingml/2006/chart" xmlns:r="http://schemas.openxmlformats.org/officeDocument/2006/relationships" r:id="rId3"/>
          </a:graphicData>
        </a:graphic>
      </p:graphicFrame>
      <p:sp>
        <p:nvSpPr>
          <p:cNvPr id="5" name="円/楕円 4"/>
          <p:cNvSpPr/>
          <p:nvPr/>
        </p:nvSpPr>
        <p:spPr>
          <a:xfrm>
            <a:off x="521596" y="1340768"/>
            <a:ext cx="1584176" cy="31683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2056494" y="2608502"/>
            <a:ext cx="6786708" cy="185635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p:cNvSpPr/>
          <p:nvPr/>
        </p:nvSpPr>
        <p:spPr>
          <a:xfrm>
            <a:off x="971600" y="2636911"/>
            <a:ext cx="1758757" cy="1315827"/>
          </a:xfrm>
          <a:custGeom>
            <a:avLst/>
            <a:gdLst>
              <a:gd name="connsiteX0" fmla="*/ 0 w 1758757"/>
              <a:gd name="connsiteY0" fmla="*/ 0 h 1315827"/>
              <a:gd name="connsiteX1" fmla="*/ 457200 w 1758757"/>
              <a:gd name="connsiteY1" fmla="*/ 1036320 h 1315827"/>
              <a:gd name="connsiteX2" fmla="*/ 1661160 w 1758757"/>
              <a:gd name="connsiteY2" fmla="*/ 1295400 h 1315827"/>
              <a:gd name="connsiteX3" fmla="*/ 1600200 w 1758757"/>
              <a:gd name="connsiteY3" fmla="*/ 1280160 h 1315827"/>
            </a:gdLst>
            <a:ahLst/>
            <a:cxnLst>
              <a:cxn ang="0">
                <a:pos x="connsiteX0" y="connsiteY0"/>
              </a:cxn>
              <a:cxn ang="0">
                <a:pos x="connsiteX1" y="connsiteY1"/>
              </a:cxn>
              <a:cxn ang="0">
                <a:pos x="connsiteX2" y="connsiteY2"/>
              </a:cxn>
              <a:cxn ang="0">
                <a:pos x="connsiteX3" y="connsiteY3"/>
              </a:cxn>
            </a:cxnLst>
            <a:rect l="l" t="t" r="r" b="b"/>
            <a:pathLst>
              <a:path w="1758757" h="1315827">
                <a:moveTo>
                  <a:pt x="0" y="0"/>
                </a:moveTo>
                <a:cubicBezTo>
                  <a:pt x="90170" y="410210"/>
                  <a:pt x="180340" y="820420"/>
                  <a:pt x="457200" y="1036320"/>
                </a:cubicBezTo>
                <a:cubicBezTo>
                  <a:pt x="734060" y="1252220"/>
                  <a:pt x="1470660" y="1254760"/>
                  <a:pt x="1661160" y="1295400"/>
                </a:cubicBezTo>
                <a:cubicBezTo>
                  <a:pt x="1851660" y="1336040"/>
                  <a:pt x="1725930" y="1308100"/>
                  <a:pt x="1600200" y="1280160"/>
                </a:cubicBezTo>
              </a:path>
            </a:pathLst>
          </a:custGeom>
          <a:noFill/>
          <a:ln w="1524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7" name="テキスト ボックス 6"/>
          <p:cNvSpPr txBox="1"/>
          <p:nvPr/>
        </p:nvSpPr>
        <p:spPr>
          <a:xfrm>
            <a:off x="220663" y="5964238"/>
            <a:ext cx="7003150" cy="446917"/>
          </a:xfrm>
          <a:prstGeom prst="rect">
            <a:avLst/>
          </a:prstGeom>
        </p:spPr>
        <p:txBody>
          <a:bodyPr rtlCol="0">
            <a:spAutoFit/>
          </a:bodyPr>
          <a:lstStyle/>
          <a:p>
            <a:pPr algn="ctr"/>
            <a:r>
              <a:rPr lang="ja-JP" altLang="en-US" sz="2304">
                <a:solidFill>
                  <a:srgbClr val="FF0000"/>
                </a:solidFill>
              </a:rPr>
              <a:t>ピンクの太線</a:t>
            </a:r>
            <a:r>
              <a:rPr lang="ja-JP" altLang="en-US" sz="2304"/>
              <a:t>：放射性ヨウ素</a:t>
            </a:r>
            <a:r>
              <a:rPr lang="en-US" altLang="ja-JP" sz="2304"/>
              <a:t>131</a:t>
            </a:r>
            <a:r>
              <a:rPr lang="ja-JP" altLang="en-US" sz="2304"/>
              <a:t>の減衰曲線（大体）</a:t>
            </a:r>
          </a:p>
        </p:txBody>
      </p:sp>
    </p:spTree>
    <p:extLst>
      <p:ext uri="{BB962C8B-B14F-4D97-AF65-F5344CB8AC3E}">
        <p14:creationId xmlns:p14="http://schemas.microsoft.com/office/powerpoint/2010/main" val="352947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par>
                          <p:cTn id="23" fill="hold">
                            <p:stCondLst>
                              <p:cond delay="500"/>
                            </p:stCondLst>
                            <p:childTnLst>
                              <p:par>
                                <p:cTn id="24" presetID="2" presetClass="entr" presetSubtype="4" fill="hold" nodeType="after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additive="base">
                                        <p:cTn id="2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出典</a:t>
            </a:r>
            <a:r>
              <a:rPr kumimoji="1" lang="en-US" altLang="ja-JP"/>
              <a:t>1</a:t>
            </a:r>
            <a:endParaRPr kumimoji="1" lang="ja-JP" altLang="en-US"/>
          </a:p>
        </p:txBody>
      </p:sp>
      <p:sp>
        <p:nvSpPr>
          <p:cNvPr id="3" name="コンテンツ プレースホルダー 2"/>
          <p:cNvSpPr>
            <a:spLocks noGrp="1"/>
          </p:cNvSpPr>
          <p:nvPr>
            <p:ph idx="1"/>
          </p:nvPr>
        </p:nvSpPr>
        <p:spPr/>
        <p:txBody>
          <a:bodyPr/>
          <a:lstStyle/>
          <a:p>
            <a:r>
              <a:rPr kumimoji="1" lang="ja-JP" altLang="en-US" sz="2000">
                <a:solidFill>
                  <a:srgbClr val="000000"/>
                </a:solidFill>
                <a:latin typeface="ＭＳ Ｐゴシック"/>
                <a:cs typeface="Times New Roman"/>
              </a:rPr>
              <a:t>モニタリング結果</a:t>
            </a:r>
          </a:p>
          <a:p>
            <a:pPr>
              <a:buFont typeface="Arial" panose="020B0604020202020204" pitchFamily="34" charset="0"/>
              <a:buChar char="•"/>
            </a:pPr>
            <a:r>
              <a:rPr kumimoji="1" lang="ja-JP" altLang="en-US" sz="1248">
                <a:solidFill>
                  <a:srgbClr val="000000"/>
                </a:solidFill>
                <a:latin typeface="ＭＳ Ｐゴシック"/>
                <a:cs typeface="Times New Roman"/>
              </a:rPr>
              <a:t>平成</a:t>
            </a:r>
            <a:r>
              <a:rPr kumimoji="1" lang="en-US" altLang="ja-JP" sz="1248">
                <a:solidFill>
                  <a:srgbClr val="000000"/>
                </a:solidFill>
                <a:latin typeface="ＭＳ Ｐゴシック"/>
                <a:cs typeface="Times New Roman"/>
              </a:rPr>
              <a:t>23</a:t>
            </a:r>
            <a:r>
              <a:rPr kumimoji="1" lang="ja-JP" altLang="en-US" sz="1248">
                <a:solidFill>
                  <a:srgbClr val="000000"/>
                </a:solidFill>
                <a:latin typeface="ＭＳ Ｐゴシック"/>
                <a:cs typeface="Times New Roman"/>
              </a:rPr>
              <a:t>年</a:t>
            </a:r>
            <a:r>
              <a:rPr kumimoji="1" lang="en-US" altLang="ja-JP" sz="1248">
                <a:solidFill>
                  <a:srgbClr val="000000"/>
                </a:solidFill>
                <a:latin typeface="ＭＳ Ｐゴシック"/>
                <a:cs typeface="Times New Roman"/>
              </a:rPr>
              <a:t>7</a:t>
            </a:r>
            <a:r>
              <a:rPr kumimoji="1" lang="ja-JP" altLang="en-US" sz="1248">
                <a:solidFill>
                  <a:srgbClr val="000000"/>
                </a:solidFill>
                <a:latin typeface="ＭＳ Ｐゴシック"/>
                <a:cs typeface="Times New Roman"/>
              </a:rPr>
              <a:t>月～平成</a:t>
            </a:r>
            <a:r>
              <a:rPr kumimoji="1" lang="en-US" altLang="ja-JP" sz="1248">
                <a:solidFill>
                  <a:srgbClr val="000000"/>
                </a:solidFill>
                <a:latin typeface="ＭＳ Ｐゴシック"/>
                <a:cs typeface="Times New Roman"/>
              </a:rPr>
              <a:t>24</a:t>
            </a:r>
            <a:r>
              <a:rPr kumimoji="1" lang="ja-JP" altLang="en-US" sz="1248">
                <a:solidFill>
                  <a:srgbClr val="000000"/>
                </a:solidFill>
                <a:latin typeface="ＭＳ Ｐゴシック"/>
                <a:cs typeface="Times New Roman"/>
              </a:rPr>
              <a:t>年</a:t>
            </a:r>
            <a:r>
              <a:rPr kumimoji="1" lang="en-US" altLang="ja-JP" sz="1248">
                <a:solidFill>
                  <a:srgbClr val="000000"/>
                </a:solidFill>
                <a:latin typeface="ＭＳ Ｐゴシック"/>
                <a:cs typeface="Times New Roman"/>
              </a:rPr>
              <a:t>12</a:t>
            </a:r>
            <a:r>
              <a:rPr kumimoji="1" lang="ja-JP" altLang="en-US" sz="1248">
                <a:solidFill>
                  <a:srgbClr val="000000"/>
                </a:solidFill>
                <a:latin typeface="ＭＳ Ｐゴシック"/>
                <a:cs typeface="Times New Roman"/>
              </a:rPr>
              <a:t>月の空間線量率測定結果（双葉町上羽鳥）</a:t>
            </a:r>
            <a:br>
              <a:rPr kumimoji="1" lang="ja-JP" altLang="en-US" sz="1248">
                <a:solidFill>
                  <a:srgbClr val="000000"/>
                </a:solidFill>
                <a:latin typeface="ＭＳ Ｐゴシック"/>
                <a:cs typeface="Times New Roman"/>
              </a:rPr>
            </a:br>
            <a:r>
              <a:rPr kumimoji="1" lang="en-US" altLang="ja-JP" sz="1248">
                <a:solidFill>
                  <a:srgbClr val="0070C0"/>
                </a:solidFill>
                <a:latin typeface="Times New Roman"/>
                <a:cs typeface="Times New Roman"/>
              </a:rPr>
              <a:t>http://www.atom-moc.pref.fukushima.jp/monitoring/kamihatori/201107-201212_kamihatori.html</a:t>
            </a:r>
          </a:p>
          <a:p>
            <a:pPr>
              <a:buFont typeface="Arial" panose="020B0604020202020204" pitchFamily="34" charset="0"/>
              <a:buChar char="•"/>
            </a:pPr>
            <a:r>
              <a:rPr kumimoji="1" lang="ja-JP" altLang="en-US" sz="1248">
                <a:solidFill>
                  <a:srgbClr val="000000"/>
                </a:solidFill>
                <a:latin typeface="ＭＳ Ｐゴシック"/>
                <a:cs typeface="Times New Roman"/>
              </a:rPr>
              <a:t>平成</a:t>
            </a:r>
            <a:r>
              <a:rPr kumimoji="1" lang="en-US" altLang="ja-JP" sz="1248">
                <a:solidFill>
                  <a:srgbClr val="000000"/>
                </a:solidFill>
                <a:latin typeface="ＭＳ Ｐゴシック"/>
                <a:cs typeface="Times New Roman"/>
              </a:rPr>
              <a:t>23</a:t>
            </a:r>
            <a:r>
              <a:rPr kumimoji="1" lang="ja-JP" altLang="en-US" sz="1248">
                <a:solidFill>
                  <a:srgbClr val="000000"/>
                </a:solidFill>
                <a:latin typeface="ＭＳ Ｐゴシック"/>
                <a:cs typeface="Times New Roman"/>
              </a:rPr>
              <a:t>年</a:t>
            </a:r>
            <a:r>
              <a:rPr kumimoji="1" lang="en-US" altLang="ja-JP" sz="1248">
                <a:solidFill>
                  <a:srgbClr val="000000"/>
                </a:solidFill>
                <a:latin typeface="ＭＳ Ｐゴシック"/>
                <a:cs typeface="Times New Roman"/>
              </a:rPr>
              <a:t>3</a:t>
            </a:r>
            <a:r>
              <a:rPr kumimoji="1" lang="ja-JP" altLang="en-US" sz="1248">
                <a:solidFill>
                  <a:srgbClr val="000000"/>
                </a:solidFill>
                <a:latin typeface="ＭＳ Ｐゴシック"/>
                <a:cs typeface="Times New Roman"/>
              </a:rPr>
              <a:t>月の空間線量率測定結果（福島県モニタリングポストから回収されたデータ）</a:t>
            </a:r>
            <a:br>
              <a:rPr kumimoji="1" lang="ja-JP" altLang="en-US" sz="1248">
                <a:solidFill>
                  <a:srgbClr val="000000"/>
                </a:solidFill>
                <a:latin typeface="ＭＳ Ｐゴシック"/>
                <a:cs typeface="Times New Roman"/>
              </a:rPr>
            </a:br>
            <a:r>
              <a:rPr kumimoji="1" lang="en-US" altLang="ja-JP" sz="1248">
                <a:solidFill>
                  <a:srgbClr val="0070C0"/>
                </a:solidFill>
                <a:latin typeface="Times New Roman"/>
                <a:cs typeface="Times New Roman"/>
              </a:rPr>
              <a:t>http://www.atom-moc.pref.fukushima.jp/monitoring/monitoring201103/201103_mpdata.html</a:t>
            </a:r>
          </a:p>
          <a:p>
            <a:pPr>
              <a:buFont typeface="Arial" panose="020B0604020202020204" pitchFamily="34" charset="0"/>
              <a:buChar char="•"/>
            </a:pPr>
            <a:r>
              <a:rPr kumimoji="1" lang="ja-JP" altLang="en-US" sz="1248">
                <a:solidFill>
                  <a:srgbClr val="000000"/>
                </a:solidFill>
                <a:latin typeface="ＭＳ Ｐゴシック"/>
                <a:cs typeface="Times New Roman"/>
              </a:rPr>
              <a:t>平成</a:t>
            </a:r>
            <a:r>
              <a:rPr kumimoji="1" lang="en-US" altLang="ja-JP" sz="1248">
                <a:solidFill>
                  <a:srgbClr val="000000"/>
                </a:solidFill>
                <a:latin typeface="ＭＳ Ｐゴシック"/>
                <a:cs typeface="Times New Roman"/>
              </a:rPr>
              <a:t>23</a:t>
            </a:r>
            <a:r>
              <a:rPr kumimoji="1" lang="ja-JP" altLang="en-US" sz="1248">
                <a:solidFill>
                  <a:srgbClr val="000000"/>
                </a:solidFill>
                <a:latin typeface="ＭＳ Ｐゴシック"/>
                <a:cs typeface="Times New Roman"/>
              </a:rPr>
              <a:t>年</a:t>
            </a:r>
            <a:r>
              <a:rPr kumimoji="1" lang="en-US" altLang="ja-JP" sz="1248">
                <a:solidFill>
                  <a:srgbClr val="000000"/>
                </a:solidFill>
                <a:latin typeface="ＭＳ Ｐゴシック"/>
                <a:cs typeface="Times New Roman"/>
              </a:rPr>
              <a:t>4</a:t>
            </a:r>
            <a:r>
              <a:rPr kumimoji="1" lang="ja-JP" altLang="en-US" sz="1248">
                <a:solidFill>
                  <a:srgbClr val="000000"/>
                </a:solidFill>
                <a:latin typeface="ＭＳ Ｐゴシック"/>
                <a:cs typeface="Times New Roman"/>
              </a:rPr>
              <a:t>月～</a:t>
            </a:r>
            <a:r>
              <a:rPr kumimoji="1" lang="en-US" altLang="ja-JP" sz="1248">
                <a:solidFill>
                  <a:srgbClr val="000000"/>
                </a:solidFill>
                <a:latin typeface="ＭＳ Ｐゴシック"/>
                <a:cs typeface="Times New Roman"/>
              </a:rPr>
              <a:t>6</a:t>
            </a:r>
            <a:r>
              <a:rPr kumimoji="1" lang="ja-JP" altLang="en-US" sz="1248">
                <a:solidFill>
                  <a:srgbClr val="000000"/>
                </a:solidFill>
                <a:latin typeface="ＭＳ Ｐゴシック"/>
                <a:cs typeface="Times New Roman"/>
              </a:rPr>
              <a:t>月の空間線量率測定結果（福島県モニタリングポストから回収されたデータ）</a:t>
            </a:r>
            <a:br>
              <a:rPr kumimoji="1" lang="ja-JP" altLang="en-US" sz="1248">
                <a:solidFill>
                  <a:srgbClr val="000000"/>
                </a:solidFill>
                <a:latin typeface="ＭＳ Ｐゴシック"/>
                <a:cs typeface="Times New Roman"/>
              </a:rPr>
            </a:br>
            <a:r>
              <a:rPr kumimoji="1" lang="en-US" altLang="ja-JP" sz="1248">
                <a:solidFill>
                  <a:srgbClr val="0070C0"/>
                </a:solidFill>
                <a:latin typeface="Times New Roman"/>
                <a:cs typeface="Times New Roman"/>
              </a:rPr>
              <a:t>http://www.atom-moc.pref.fukushima.jp/monitoring/monitoring201104to06</a:t>
            </a:r>
            <a:r>
              <a:rPr kumimoji="1" lang="en-US" altLang="ja-JP" sz="1248">
                <a:solidFill>
                  <a:srgbClr val="000000"/>
                </a:solidFill>
                <a:latin typeface="Times New Roman"/>
                <a:cs typeface="Times New Roman"/>
              </a:rPr>
              <a:t>/201104-201106_mpdata.html</a:t>
            </a:r>
          </a:p>
          <a:p>
            <a:pPr>
              <a:buFont typeface="Arial" panose="020B0604020202020204" pitchFamily="34" charset="0"/>
              <a:buChar char="•"/>
            </a:pPr>
            <a:r>
              <a:rPr kumimoji="1" lang="en-US" altLang="ja-JP" sz="1248">
                <a:solidFill>
                  <a:srgbClr val="000000"/>
                </a:solidFill>
                <a:latin typeface="ＭＳ Ｐゴシック"/>
                <a:cs typeface="Times New Roman"/>
              </a:rPr>
              <a:t>【</a:t>
            </a:r>
            <a:r>
              <a:rPr kumimoji="1" lang="ja-JP" altLang="en-US" sz="1248">
                <a:solidFill>
                  <a:srgbClr val="000000"/>
                </a:solidFill>
                <a:latin typeface="ＭＳ Ｐゴシック"/>
                <a:cs typeface="Times New Roman"/>
              </a:rPr>
              <a:t>茨城・つくば市</a:t>
            </a:r>
            <a:r>
              <a:rPr kumimoji="1" lang="en-US" altLang="ja-JP" sz="1248">
                <a:solidFill>
                  <a:srgbClr val="000000"/>
                </a:solidFill>
                <a:latin typeface="ＭＳ Ｐゴシック"/>
                <a:cs typeface="Times New Roman"/>
              </a:rPr>
              <a:t>】 </a:t>
            </a:r>
            <a:r>
              <a:rPr kumimoji="1" lang="ja-JP" altLang="en-US" sz="1248">
                <a:solidFill>
                  <a:srgbClr val="000000"/>
                </a:solidFill>
                <a:latin typeface="ＭＳ Ｐゴシック"/>
                <a:cs typeface="Times New Roman"/>
              </a:rPr>
              <a:t>産業総合研究所</a:t>
            </a:r>
            <a:r>
              <a:rPr kumimoji="1" lang="en-US" altLang="ja-JP" sz="1248">
                <a:solidFill>
                  <a:srgbClr val="000000"/>
                </a:solidFill>
                <a:latin typeface="ＭＳ Ｐゴシック"/>
                <a:cs typeface="Times New Roman"/>
              </a:rPr>
              <a:t>(AIST)</a:t>
            </a:r>
            <a:br>
              <a:rPr kumimoji="1" lang="en-US" altLang="ja-JP" sz="1248">
                <a:solidFill>
                  <a:srgbClr val="000000"/>
                </a:solidFill>
                <a:latin typeface="ＭＳ Ｐゴシック"/>
                <a:cs typeface="Times New Roman"/>
              </a:rPr>
            </a:br>
            <a:r>
              <a:rPr kumimoji="1" lang="en-US" altLang="ja-JP" sz="1248">
                <a:solidFill>
                  <a:srgbClr val="0070C0"/>
                </a:solidFill>
                <a:latin typeface="Times New Roman"/>
                <a:cs typeface="Times New Roman"/>
              </a:rPr>
              <a:t>http://www.aist.go.jp/taisaku/ja/measurement/</a:t>
            </a:r>
          </a:p>
          <a:p>
            <a:pPr>
              <a:buFont typeface="Arial" panose="020B0604020202020204" pitchFamily="34" charset="0"/>
              <a:buChar char="•"/>
            </a:pPr>
            <a:r>
              <a:rPr kumimoji="1" lang="en-US" altLang="ja-JP" sz="1248">
                <a:solidFill>
                  <a:srgbClr val="000000"/>
                </a:solidFill>
                <a:latin typeface="ＭＳ Ｐゴシック"/>
                <a:cs typeface="Times New Roman"/>
              </a:rPr>
              <a:t>NIMS</a:t>
            </a:r>
            <a:r>
              <a:rPr kumimoji="1" lang="ja-JP" altLang="en-US" sz="1248">
                <a:solidFill>
                  <a:srgbClr val="000000"/>
                </a:solidFill>
                <a:latin typeface="ＭＳ Ｐゴシック"/>
                <a:cs typeface="Times New Roman"/>
              </a:rPr>
              <a:t>千現地区内の放射線測定結果</a:t>
            </a:r>
            <a:br>
              <a:rPr kumimoji="1" lang="ja-JP" altLang="en-US" sz="1248">
                <a:solidFill>
                  <a:srgbClr val="000000"/>
                </a:solidFill>
                <a:latin typeface="ＭＳ Ｐゴシック"/>
                <a:cs typeface="Times New Roman"/>
              </a:rPr>
            </a:br>
            <a:r>
              <a:rPr kumimoji="1" lang="en-US" altLang="ja-JP" sz="1248">
                <a:solidFill>
                  <a:srgbClr val="0070C0"/>
                </a:solidFill>
                <a:latin typeface="Times New Roman"/>
                <a:cs typeface="Times New Roman"/>
              </a:rPr>
              <a:t>http://www.nims.go.jp/siteinfo/info/sengen_radiation-201103.html</a:t>
            </a:r>
          </a:p>
          <a:p>
            <a:pPr>
              <a:buFont typeface="Arial" panose="020B0604020202020204" pitchFamily="34" charset="0"/>
              <a:buChar char="•"/>
            </a:pPr>
            <a:r>
              <a:rPr kumimoji="1" lang="ja-JP" altLang="en-US" sz="1248">
                <a:solidFill>
                  <a:srgbClr val="000000"/>
                </a:solidFill>
                <a:latin typeface="ＭＳ Ｐゴシック"/>
                <a:cs typeface="Times New Roman"/>
              </a:rPr>
              <a:t>福島県立医科大学敷地内の外気放射線量リアルタイム計測値</a:t>
            </a:r>
            <a:br>
              <a:rPr kumimoji="1" lang="ja-JP" altLang="en-US" sz="1248">
                <a:solidFill>
                  <a:srgbClr val="000000"/>
                </a:solidFill>
                <a:latin typeface="ＭＳ Ｐゴシック"/>
                <a:cs typeface="Times New Roman"/>
              </a:rPr>
            </a:br>
            <a:r>
              <a:rPr kumimoji="1" lang="en-US" altLang="ja-JP" sz="1248">
                <a:solidFill>
                  <a:srgbClr val="0070C0"/>
                </a:solidFill>
                <a:latin typeface="Times New Roman"/>
                <a:cs typeface="Times New Roman"/>
              </a:rPr>
              <a:t>http://www.fmu.ac.jp/home/lib/radiation/</a:t>
            </a:r>
          </a:p>
          <a:p>
            <a:pPr>
              <a:buFont typeface="Arial" panose="020B0604020202020204" pitchFamily="34" charset="0"/>
              <a:buChar char="•"/>
            </a:pPr>
            <a:r>
              <a:rPr kumimoji="1" lang="ja-JP" altLang="en-US" sz="1248">
                <a:solidFill>
                  <a:srgbClr val="000000"/>
                </a:solidFill>
                <a:latin typeface="ＭＳ Ｐゴシック"/>
                <a:cs typeface="Times New Roman"/>
              </a:rPr>
              <a:t>市内の環境放射線測定結果 </a:t>
            </a:r>
            <a:r>
              <a:rPr kumimoji="1" lang="en-US" altLang="ja-JP" sz="1248">
                <a:solidFill>
                  <a:srgbClr val="000000"/>
                </a:solidFill>
                <a:latin typeface="ＭＳ Ｐゴシック"/>
                <a:cs typeface="Times New Roman"/>
              </a:rPr>
              <a:t>- </a:t>
            </a:r>
            <a:r>
              <a:rPr kumimoji="1" lang="ja-JP" altLang="en-US" sz="1248">
                <a:solidFill>
                  <a:srgbClr val="000000"/>
                </a:solidFill>
                <a:latin typeface="ＭＳ Ｐゴシック"/>
                <a:cs typeface="Times New Roman"/>
              </a:rPr>
              <a:t>千葉県山武市公式ホームページ</a:t>
            </a:r>
            <a:br>
              <a:rPr kumimoji="1" lang="ja-JP" altLang="en-US" sz="1248">
                <a:solidFill>
                  <a:srgbClr val="000000"/>
                </a:solidFill>
                <a:latin typeface="ＭＳ Ｐゴシック"/>
                <a:cs typeface="Times New Roman"/>
              </a:rPr>
            </a:br>
            <a:r>
              <a:rPr kumimoji="1" lang="en-US" altLang="ja-JP" sz="1248">
                <a:solidFill>
                  <a:srgbClr val="0070C0"/>
                </a:solidFill>
                <a:latin typeface="Times New Roman"/>
                <a:cs typeface="Times New Roman"/>
              </a:rPr>
              <a:t>http://www.city.sammu.lg.jp/soshiki/15/hujifirumu.html</a:t>
            </a:r>
          </a:p>
          <a:p>
            <a:pPr>
              <a:buFont typeface="Arial" panose="020B0604020202020204" pitchFamily="34" charset="0"/>
              <a:buChar char="•"/>
            </a:pPr>
            <a:r>
              <a:rPr kumimoji="1" lang="ja-JP" altLang="en-US" sz="1248">
                <a:solidFill>
                  <a:srgbClr val="000000"/>
                </a:solidFill>
                <a:latin typeface="Times New Roman"/>
                <a:cs typeface="Times New Roman"/>
              </a:rPr>
              <a:t>茨城県空間線量率の変化</a:t>
            </a:r>
            <a:r>
              <a:rPr kumimoji="1" lang="en-US" altLang="ja-JP" sz="1248">
                <a:solidFill>
                  <a:srgbClr val="0070C0"/>
                </a:solidFill>
                <a:latin typeface="Times New Roman"/>
                <a:cs typeface="Times New Roman"/>
              </a:rPr>
              <a:t>http://www.houshasen-pref-ibaraki.jp/earthquake/doserate_2011.html</a:t>
            </a:r>
          </a:p>
          <a:p>
            <a:pPr>
              <a:buFont typeface="Arial" panose="020B0604020202020204" pitchFamily="34" charset="0"/>
              <a:buChar char="•"/>
            </a:pPr>
            <a:r>
              <a:rPr kumimoji="1" lang="ja-JP" altLang="en-US" sz="1248">
                <a:solidFill>
                  <a:srgbClr val="000000"/>
                </a:solidFill>
                <a:latin typeface="ＭＳ Ｐゴシック"/>
                <a:cs typeface="Times New Roman"/>
              </a:rPr>
              <a:t>日本の原子力関連施設における</a:t>
            </a:r>
            <a:r>
              <a:rPr kumimoji="1" lang="en-US" altLang="ja-JP" sz="1248">
                <a:solidFill>
                  <a:srgbClr val="000000"/>
                </a:solidFill>
                <a:latin typeface="ＭＳ Ｐゴシック"/>
                <a:cs typeface="Times New Roman"/>
              </a:rPr>
              <a:t>SPEEDI</a:t>
            </a:r>
            <a:r>
              <a:rPr kumimoji="1" lang="ja-JP" altLang="en-US" sz="1248">
                <a:solidFill>
                  <a:srgbClr val="000000"/>
                </a:solidFill>
                <a:latin typeface="ＭＳ Ｐゴシック"/>
                <a:cs typeface="Times New Roman"/>
              </a:rPr>
              <a:t>環境放射線モニタリングと気象情報</a:t>
            </a:r>
            <a:br>
              <a:rPr kumimoji="1" lang="ja-JP" altLang="en-US" sz="1248">
                <a:solidFill>
                  <a:srgbClr val="000000"/>
                </a:solidFill>
                <a:latin typeface="ＭＳ Ｐゴシック"/>
                <a:cs typeface="Times New Roman"/>
              </a:rPr>
            </a:br>
            <a:r>
              <a:rPr kumimoji="1" lang="en-US" altLang="ja-JP" sz="1248">
                <a:solidFill>
                  <a:srgbClr val="0070C0"/>
                </a:solidFill>
                <a:latin typeface="Times New Roman"/>
                <a:cs typeface="Times New Roman"/>
              </a:rPr>
              <a:t>http://agora.ex.nii.ac.jp/earthquake/201103-eastjapan/radiation/speedi/</a:t>
            </a:r>
            <a:endParaRPr kumimoji="1" lang="ja-JP" altLang="en-US" sz="1248">
              <a:solidFill>
                <a:srgbClr val="0070C0"/>
              </a:solidFill>
              <a:latin typeface="Times New Roman"/>
              <a:cs typeface="Times New Roman"/>
            </a:endParaRPr>
          </a:p>
          <a:p>
            <a:endParaRPr kumimoji="1" lang="ja-JP" altLang="en-US"/>
          </a:p>
        </p:txBody>
      </p:sp>
    </p:spTree>
    <p:extLst>
      <p:ext uri="{BB962C8B-B14F-4D97-AF65-F5344CB8AC3E}">
        <p14:creationId xmlns:p14="http://schemas.microsoft.com/office/powerpoint/2010/main" val="1063697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出典</a:t>
            </a:r>
            <a:r>
              <a:rPr kumimoji="1" lang="en-US" altLang="ja-JP"/>
              <a:t>2</a:t>
            </a:r>
            <a:endParaRPr kumimoji="1" lang="ja-JP" altLang="en-US"/>
          </a:p>
        </p:txBody>
      </p:sp>
      <p:sp>
        <p:nvSpPr>
          <p:cNvPr id="3" name="コンテンツ プレースホルダー 2"/>
          <p:cNvSpPr>
            <a:spLocks noGrp="1"/>
          </p:cNvSpPr>
          <p:nvPr>
            <p:ph idx="1"/>
          </p:nvPr>
        </p:nvSpPr>
        <p:spPr/>
        <p:txBody>
          <a:bodyPr/>
          <a:lstStyle/>
          <a:p>
            <a:r>
              <a:rPr kumimoji="1" lang="ja-JP" altLang="en-US" sz="1800"/>
              <a:t>モニタリングポストについて</a:t>
            </a:r>
          </a:p>
          <a:p>
            <a:r>
              <a:rPr kumimoji="1" lang="en-US" altLang="ja-JP" sz="1000">
                <a:latin typeface="Wingdings"/>
              </a:rPr>
              <a:t>l</a:t>
            </a:r>
            <a:r>
              <a:rPr kumimoji="1" lang="en-US" altLang="ja-JP" sz="700">
                <a:latin typeface="Times New Roman"/>
              </a:rPr>
              <a:t>  </a:t>
            </a:r>
            <a:r>
              <a:rPr kumimoji="1" lang="ja-JP" altLang="en-US" sz="1000"/>
              <a:t>モニタリングポスト </a:t>
            </a:r>
            <a:r>
              <a:rPr kumimoji="1" lang="en-US" altLang="ja-JP" sz="1000"/>
              <a:t>- Hitachi-Aloka Medical </a:t>
            </a:r>
            <a:r>
              <a:rPr kumimoji="1" lang="ja-JP" altLang="en-US" sz="1000"/>
              <a:t>日立アロカメディカル株式会社</a:t>
            </a:r>
            <a:br>
              <a:rPr kumimoji="1" lang="ja-JP" altLang="en-US" sz="1000"/>
            </a:br>
            <a:r>
              <a:rPr kumimoji="1" lang="en-US" altLang="ja-JP" sz="1000">
                <a:hlinkClick r:id="rId3"/>
              </a:rPr>
              <a:t>http://www.hitachi-aloka.co.jp/products/data/radiation-012-monitering_post</a:t>
            </a:r>
          </a:p>
          <a:p>
            <a:r>
              <a:rPr kumimoji="1" lang="ja-JP" altLang="en-US" sz="1800"/>
              <a:t>単位換算</a:t>
            </a:r>
          </a:p>
          <a:p>
            <a:r>
              <a:rPr kumimoji="1" lang="en-US" altLang="ja-JP" sz="1000">
                <a:latin typeface="Wingdings"/>
              </a:rPr>
              <a:t>l</a:t>
            </a:r>
            <a:r>
              <a:rPr kumimoji="1" lang="en-US" altLang="ja-JP" sz="700">
                <a:latin typeface="Times New Roman"/>
              </a:rPr>
              <a:t>  </a:t>
            </a:r>
            <a:r>
              <a:rPr kumimoji="1" lang="en-US" altLang="ja-JP" sz="1000"/>
              <a:t>nGy/h</a:t>
            </a:r>
            <a:r>
              <a:rPr kumimoji="1" lang="ja-JP" altLang="en-US" sz="1000"/>
              <a:t>と</a:t>
            </a:r>
            <a:r>
              <a:rPr kumimoji="1" lang="en-US" altLang="ja-JP" sz="1000"/>
              <a:t>mSv/h</a:t>
            </a:r>
            <a:r>
              <a:rPr kumimoji="1" lang="ja-JP" altLang="en-US" sz="1000"/>
              <a:t>の換算｜日本原燃</a:t>
            </a:r>
            <a:br>
              <a:rPr kumimoji="1" lang="ja-JP" altLang="en-US" sz="1000"/>
            </a:br>
            <a:r>
              <a:rPr kumimoji="1" lang="en-US" altLang="ja-JP" sz="1000">
                <a:hlinkClick r:id="rId4"/>
              </a:rPr>
              <a:t>http://www.jnfl.co.jp/monitoring/kaisetsu/spatial-nGyh.html</a:t>
            </a:r>
          </a:p>
          <a:p>
            <a:r>
              <a:rPr kumimoji="1" lang="en-US" altLang="ja-JP" sz="1000">
                <a:latin typeface="Wingdings"/>
              </a:rPr>
              <a:t>l</a:t>
            </a:r>
            <a:r>
              <a:rPr kumimoji="1" lang="en-US" altLang="ja-JP" sz="700">
                <a:latin typeface="Times New Roman"/>
              </a:rPr>
              <a:t>  </a:t>
            </a:r>
            <a:r>
              <a:rPr kumimoji="1" lang="ja-JP" altLang="en-US" sz="1000"/>
              <a:t>国（環境省）が示す毎時０．２３マイクロシーベルトの算出根拠</a:t>
            </a:r>
            <a:br>
              <a:rPr kumimoji="1" lang="ja-JP" altLang="en-US" sz="1000"/>
            </a:br>
            <a:r>
              <a:rPr kumimoji="1" lang="en-US" altLang="ja-JP" sz="1000">
                <a:hlinkClick r:id="rId5"/>
              </a:rPr>
              <a:t>http://www.kankyo.metro.tokyo.jp/policy_others/radiation/view/men.html</a:t>
            </a:r>
          </a:p>
          <a:p>
            <a:r>
              <a:rPr kumimoji="1" lang="en-US" altLang="ja-JP" sz="1000">
                <a:latin typeface="Wingdings"/>
              </a:rPr>
              <a:t>l</a:t>
            </a:r>
            <a:r>
              <a:rPr kumimoji="1" lang="en-US" altLang="ja-JP" sz="700">
                <a:latin typeface="Times New Roman"/>
              </a:rPr>
              <a:t>  </a:t>
            </a:r>
            <a:r>
              <a:rPr kumimoji="1" lang="en-US" altLang="ja-JP" sz="1000"/>
              <a:t>Sv</a:t>
            </a:r>
            <a:r>
              <a:rPr kumimoji="1" lang="ja-JP" altLang="en-US" sz="1000"/>
              <a:t>（シーベルト）と</a:t>
            </a:r>
            <a:r>
              <a:rPr kumimoji="1" lang="en-US" altLang="ja-JP" sz="1000"/>
              <a:t>Bq</a:t>
            </a:r>
            <a:r>
              <a:rPr kumimoji="1" lang="ja-JP" altLang="en-US" sz="1000"/>
              <a:t>（ベクレル）の変換</a:t>
            </a:r>
            <a:br>
              <a:rPr kumimoji="1" lang="ja-JP" altLang="en-US" sz="1000"/>
            </a:br>
            <a:r>
              <a:rPr kumimoji="1" lang="en-US" altLang="ja-JP" sz="1000">
                <a:hlinkClick r:id="rId6"/>
              </a:rPr>
              <a:t>http://mswebs.naist.jp/LABs/daimon/HP_rad/Sv_Bq.html</a:t>
            </a:r>
          </a:p>
          <a:p>
            <a:r>
              <a:rPr kumimoji="1" lang="ja-JP" altLang="en-US" sz="1800"/>
              <a:t>原子の性質</a:t>
            </a:r>
          </a:p>
          <a:p>
            <a:r>
              <a:rPr kumimoji="1" lang="en-US" altLang="ja-JP" sz="1000">
                <a:latin typeface="Wingdings"/>
              </a:rPr>
              <a:t>l</a:t>
            </a:r>
            <a:r>
              <a:rPr kumimoji="1" lang="en-US" altLang="ja-JP" sz="700">
                <a:latin typeface="Times New Roman"/>
              </a:rPr>
              <a:t>  </a:t>
            </a:r>
            <a:r>
              <a:rPr kumimoji="1" lang="ja-JP" altLang="en-US" sz="1000"/>
              <a:t>ヨウ素</a:t>
            </a:r>
            <a:r>
              <a:rPr kumimoji="1" lang="en-US" altLang="ja-JP" sz="1000"/>
              <a:t>131</a:t>
            </a:r>
            <a:r>
              <a:rPr kumimoji="1" lang="ja-JP" altLang="en-US" sz="1000"/>
              <a:t>ヨウ素</a:t>
            </a:r>
            <a:r>
              <a:rPr kumimoji="1" lang="en-US" altLang="ja-JP" sz="1000"/>
              <a:t>131 | Wikipedia</a:t>
            </a:r>
            <a:br>
              <a:rPr kumimoji="1" lang="en-US" altLang="ja-JP" sz="1000"/>
            </a:br>
            <a:r>
              <a:rPr kumimoji="1" lang="en-US" altLang="ja-JP" sz="1000">
                <a:hlinkClick r:id="rId7"/>
              </a:rPr>
              <a:t>https://ja.wikipedia.org/wiki/</a:t>
            </a:r>
          </a:p>
          <a:p>
            <a:r>
              <a:rPr kumimoji="1" lang="en-US" altLang="ja-JP" sz="1000">
                <a:latin typeface="Wingdings"/>
              </a:rPr>
              <a:t>l</a:t>
            </a:r>
            <a:r>
              <a:rPr kumimoji="1" lang="en-US" altLang="ja-JP" sz="700">
                <a:latin typeface="Times New Roman"/>
              </a:rPr>
              <a:t>  </a:t>
            </a:r>
            <a:r>
              <a:rPr kumimoji="1" lang="ja-JP" altLang="en-US" sz="1000"/>
              <a:t>ヨウ素</a:t>
            </a:r>
            <a:r>
              <a:rPr kumimoji="1" lang="en-US" altLang="ja-JP" sz="1000"/>
              <a:t>-131|</a:t>
            </a:r>
            <a:r>
              <a:rPr kumimoji="1" lang="ja-JP" altLang="en-US" sz="1000"/>
              <a:t>脱原発</a:t>
            </a:r>
            <a:r>
              <a:rPr kumimoji="1" lang="en-US" altLang="ja-JP" sz="1000"/>
              <a:t>,</a:t>
            </a:r>
            <a:r>
              <a:rPr kumimoji="1" lang="ja-JP" altLang="en-US" sz="1000"/>
              <a:t>原発</a:t>
            </a:r>
            <a:r>
              <a:rPr kumimoji="1" lang="en-US" altLang="ja-JP" sz="1000"/>
              <a:t>,</a:t>
            </a:r>
            <a:r>
              <a:rPr kumimoji="1" lang="ja-JP" altLang="en-US" sz="1000"/>
              <a:t>放射線</a:t>
            </a:r>
            <a:r>
              <a:rPr kumimoji="1" lang="en-US" altLang="ja-JP" sz="1000"/>
              <a:t>,</a:t>
            </a:r>
            <a:r>
              <a:rPr kumimoji="1" lang="ja-JP" altLang="en-US" sz="1000"/>
              <a:t>原子力資料情報室</a:t>
            </a:r>
            <a:r>
              <a:rPr kumimoji="1" lang="en-US" altLang="ja-JP" sz="1000"/>
              <a:t>,CNIC</a:t>
            </a:r>
            <a:br>
              <a:rPr kumimoji="1" lang="en-US" altLang="ja-JP" sz="1000"/>
            </a:br>
            <a:r>
              <a:rPr kumimoji="1" lang="en-US" altLang="ja-JP" sz="1000">
                <a:hlinkClick r:id="rId8"/>
              </a:rPr>
              <a:t>http://www.cnic.jp/knowledge/4815</a:t>
            </a:r>
          </a:p>
          <a:p>
            <a:r>
              <a:rPr kumimoji="1" lang="en-US" altLang="ja-JP" sz="1000">
                <a:latin typeface="Wingdings"/>
              </a:rPr>
              <a:t>l</a:t>
            </a:r>
            <a:r>
              <a:rPr kumimoji="1" lang="en-US" altLang="ja-JP" sz="700">
                <a:latin typeface="Times New Roman"/>
              </a:rPr>
              <a:t>  </a:t>
            </a:r>
            <a:r>
              <a:rPr kumimoji="1" lang="ja-JP" altLang="en-US" sz="1000"/>
              <a:t>ランタンの同位体ランタンの同位体 </a:t>
            </a:r>
            <a:r>
              <a:rPr kumimoji="1" lang="en-US" altLang="ja-JP" sz="1000"/>
              <a:t>| Wikipedia</a:t>
            </a:r>
            <a:br>
              <a:rPr kumimoji="1" lang="en-US" altLang="ja-JP" sz="1000"/>
            </a:br>
            <a:r>
              <a:rPr kumimoji="1" lang="en-US" altLang="ja-JP" sz="1000">
                <a:hlinkClick r:id="rId7"/>
              </a:rPr>
              <a:t>https://ja.wikipedia.org/wiki/</a:t>
            </a:r>
          </a:p>
          <a:p>
            <a:r>
              <a:rPr kumimoji="1" lang="en-US" altLang="ja-JP" sz="1000">
                <a:latin typeface="Wingdings"/>
              </a:rPr>
              <a:t>l</a:t>
            </a:r>
            <a:r>
              <a:rPr kumimoji="1" lang="en-US" altLang="ja-JP" sz="700">
                <a:latin typeface="Times New Roman"/>
              </a:rPr>
              <a:t>  </a:t>
            </a:r>
            <a:r>
              <a:rPr kumimoji="1" lang="ja-JP" altLang="en-US" sz="1000"/>
              <a:t>テルルの同位体テルルの同位体 </a:t>
            </a:r>
            <a:r>
              <a:rPr kumimoji="1" lang="en-US" altLang="ja-JP" sz="1000"/>
              <a:t>| Wikipedia</a:t>
            </a:r>
            <a:br>
              <a:rPr kumimoji="1" lang="en-US" altLang="ja-JP" sz="1000"/>
            </a:br>
            <a:r>
              <a:rPr kumimoji="1" lang="en-US" altLang="ja-JP" sz="1000">
                <a:hlinkClick r:id="rId7"/>
              </a:rPr>
              <a:t>https://ja.wikipedia.org/wiki/</a:t>
            </a:r>
          </a:p>
          <a:p>
            <a:endParaRPr lang="ja-JP" altLang="en-US" sz="1000"/>
          </a:p>
        </p:txBody>
      </p:sp>
    </p:spTree>
    <p:extLst>
      <p:ext uri="{BB962C8B-B14F-4D97-AF65-F5344CB8AC3E}">
        <p14:creationId xmlns:p14="http://schemas.microsoft.com/office/powerpoint/2010/main" val="3069664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出典</a:t>
            </a:r>
            <a:r>
              <a:rPr kumimoji="1" lang="en-US" altLang="ja-JP"/>
              <a:t>3</a:t>
            </a:r>
            <a:endParaRPr kumimoji="1" lang="ja-JP" altLang="en-US"/>
          </a:p>
        </p:txBody>
      </p:sp>
      <p:sp>
        <p:nvSpPr>
          <p:cNvPr id="3" name="コンテンツ プレースホルダー 2"/>
          <p:cNvSpPr>
            <a:spLocks noGrp="1"/>
          </p:cNvSpPr>
          <p:nvPr>
            <p:ph idx="1"/>
          </p:nvPr>
        </p:nvSpPr>
        <p:spPr>
          <a:xfrm>
            <a:off x="381000" y="1066800"/>
            <a:ext cx="8382000" cy="5689146"/>
          </a:xfrm>
        </p:spPr>
        <p:txBody>
          <a:bodyPr/>
          <a:lstStyle/>
          <a:p>
            <a:r>
              <a:rPr kumimoji="1" lang="ja-JP" altLang="en-US" sz="1400"/>
              <a:t>その他</a:t>
            </a:r>
          </a:p>
          <a:p>
            <a:r>
              <a:rPr kumimoji="1" lang="en-US" altLang="ja-JP" sz="1400">
                <a:latin typeface="Wingdings"/>
              </a:rPr>
              <a:t>l</a:t>
            </a:r>
            <a:r>
              <a:rPr kumimoji="1" lang="en-US" altLang="ja-JP" sz="700">
                <a:latin typeface="Times New Roman"/>
              </a:rPr>
              <a:t>  </a:t>
            </a:r>
            <a:r>
              <a:rPr kumimoji="1" lang="en-US" altLang="ja-JP" sz="1400"/>
              <a:t>IAEA</a:t>
            </a:r>
            <a:r>
              <a:rPr kumimoji="1" lang="ja-JP" altLang="en-US" sz="1400"/>
              <a:t>からの要請と当庁が作成した資料一覧</a:t>
            </a:r>
            <a:br>
              <a:rPr kumimoji="1" lang="ja-JP" altLang="en-US" sz="1400"/>
            </a:br>
            <a:r>
              <a:rPr kumimoji="1" lang="en-US" altLang="ja-JP" sz="1400"/>
              <a:t>http://www.jma.go.jp/jma/kokusai/eer_list.html</a:t>
            </a:r>
            <a:endParaRPr kumimoji="1" lang="ja-JP" altLang="en-US" sz="1400"/>
          </a:p>
          <a:p>
            <a:r>
              <a:rPr kumimoji="1" lang="en-US" altLang="ja-JP" sz="1400">
                <a:latin typeface="Wingdings"/>
              </a:rPr>
              <a:t>l</a:t>
            </a:r>
            <a:r>
              <a:rPr kumimoji="1" lang="en-US" altLang="ja-JP" sz="700">
                <a:latin typeface="Times New Roman"/>
              </a:rPr>
              <a:t>  </a:t>
            </a:r>
            <a:r>
              <a:rPr kumimoji="1" lang="ja-JP" altLang="en-US" sz="1400"/>
              <a:t>放射性物質の距離</a:t>
            </a:r>
            <a:r>
              <a:rPr kumimoji="1" lang="en-US" altLang="ja-JP" sz="1400"/>
              <a:t>/</a:t>
            </a:r>
            <a:r>
              <a:rPr kumimoji="1" lang="ja-JP" altLang="en-US" sz="1400"/>
              <a:t>遮蔽</a:t>
            </a:r>
            <a:r>
              <a:rPr kumimoji="1" lang="en-US" altLang="ja-JP" sz="1400"/>
              <a:t>/</a:t>
            </a:r>
            <a:r>
              <a:rPr kumimoji="1" lang="ja-JP" altLang="en-US" sz="1400"/>
              <a:t>時間による減衰と核種による寿命の違い</a:t>
            </a:r>
            <a:br>
              <a:rPr kumimoji="1" lang="ja-JP" altLang="en-US" sz="1400"/>
            </a:br>
            <a:r>
              <a:rPr kumimoji="1" lang="en-US" altLang="ja-JP" sz="1400"/>
              <a:t>http://ameblo.jp/netdetrade/entry-10853916088.html</a:t>
            </a:r>
            <a:endParaRPr kumimoji="1" lang="ja-JP" altLang="en-US" sz="1400"/>
          </a:p>
          <a:p>
            <a:r>
              <a:rPr kumimoji="1" lang="en-US" altLang="ja-JP" sz="1400">
                <a:latin typeface="Wingdings"/>
              </a:rPr>
              <a:t>l</a:t>
            </a:r>
            <a:r>
              <a:rPr kumimoji="1" lang="en-US" altLang="ja-JP" sz="700">
                <a:latin typeface="Times New Roman"/>
              </a:rPr>
              <a:t>  </a:t>
            </a:r>
            <a:r>
              <a:rPr kumimoji="1" lang="ja-JP" altLang="en-US" sz="1400"/>
              <a:t>放射線量変化モデルによる、積算放射線被曝量の推定と放射線源の推定</a:t>
            </a:r>
            <a:r>
              <a:rPr kumimoji="1" lang="en-US" altLang="ja-JP" sz="1400"/>
              <a:t>|</a:t>
            </a:r>
            <a:r>
              <a:rPr kumimoji="1" lang="ja-JP" altLang="en-US" sz="1400"/>
              <a:t>岡山大学大学院保健学研究科 助教 北脇知己</a:t>
            </a:r>
            <a:br>
              <a:rPr kumimoji="1" lang="ja-JP" altLang="en-US" sz="1400"/>
            </a:br>
            <a:r>
              <a:rPr kumimoji="1" lang="en-US" altLang="ja-JP" sz="1400"/>
              <a:t>http://www.cc.okayama-u.ac.jp/~kitawaki/Radiation_Model_Sim_4.htm</a:t>
            </a:r>
            <a:endParaRPr kumimoji="1" lang="ja-JP" altLang="en-US" sz="1400"/>
          </a:p>
          <a:p>
            <a:r>
              <a:rPr kumimoji="1" lang="en-US" altLang="ja-JP" sz="1400">
                <a:latin typeface="Wingdings"/>
              </a:rPr>
              <a:t>l</a:t>
            </a:r>
            <a:r>
              <a:rPr kumimoji="1" lang="en-US" altLang="ja-JP" sz="700">
                <a:latin typeface="Times New Roman"/>
              </a:rPr>
              <a:t>  </a:t>
            </a:r>
            <a:r>
              <a:rPr kumimoji="1" lang="ja-JP" altLang="en-US" sz="1400"/>
              <a:t>この先 空間線量率はあまり下がらなくなるだろう</a:t>
            </a:r>
            <a:br>
              <a:rPr kumimoji="1" lang="ja-JP" altLang="en-US" sz="1400"/>
            </a:br>
            <a:r>
              <a:rPr kumimoji="1" lang="en-US" altLang="ja-JP" sz="1400"/>
              <a:t>http://inventsolitude.sblo.jp/article/69194060.html</a:t>
            </a:r>
            <a:endParaRPr kumimoji="1" lang="ja-JP" altLang="en-US" sz="1400"/>
          </a:p>
          <a:p>
            <a:r>
              <a:rPr kumimoji="1" lang="en-US" altLang="ja-JP" sz="1400">
                <a:latin typeface="Wingdings"/>
              </a:rPr>
              <a:t>l</a:t>
            </a:r>
            <a:r>
              <a:rPr kumimoji="1" lang="en-US" altLang="ja-JP" sz="700">
                <a:latin typeface="Times New Roman"/>
              </a:rPr>
              <a:t>  </a:t>
            </a:r>
            <a:r>
              <a:rPr kumimoji="1" lang="ja-JP" altLang="en-US" sz="1400"/>
              <a:t>放射性年代測定法</a:t>
            </a:r>
            <a:br>
              <a:rPr kumimoji="1" lang="ja-JP" altLang="en-US" sz="1400"/>
            </a:br>
            <a:r>
              <a:rPr kumimoji="1" lang="en-US" altLang="ja-JP" sz="1400"/>
              <a:t>http://fnorio.com/0078radioactive_age1/radioactive_age1.htm</a:t>
            </a:r>
            <a:endParaRPr kumimoji="1" lang="ja-JP" altLang="en-US" sz="1400"/>
          </a:p>
          <a:p>
            <a:r>
              <a:rPr kumimoji="1" lang="en-US" altLang="ja-JP" sz="1400">
                <a:latin typeface="Wingdings"/>
              </a:rPr>
              <a:t>l</a:t>
            </a:r>
            <a:r>
              <a:rPr kumimoji="1" lang="en-US" altLang="ja-JP" sz="700">
                <a:latin typeface="Times New Roman"/>
              </a:rPr>
              <a:t>  </a:t>
            </a:r>
            <a:r>
              <a:rPr kumimoji="1" lang="ja-JP" altLang="en-US" sz="1400"/>
              <a:t>放射性崩壊と半減期</a:t>
            </a:r>
            <a:br>
              <a:rPr kumimoji="1" lang="ja-JP" altLang="en-US" sz="1400"/>
            </a:br>
            <a:r>
              <a:rPr kumimoji="1" lang="en-US" altLang="ja-JP" sz="1400"/>
              <a:t>http://fnorio.com/0031radioactive_decay1/radioactive_decay.htm</a:t>
            </a:r>
            <a:endParaRPr kumimoji="1" lang="ja-JP" altLang="en-US" sz="1400"/>
          </a:p>
          <a:p>
            <a:r>
              <a:rPr kumimoji="1" lang="en-US" altLang="ja-JP" sz="1400">
                <a:latin typeface="Wingdings"/>
              </a:rPr>
              <a:t>l</a:t>
            </a:r>
            <a:r>
              <a:rPr kumimoji="1" lang="en-US" altLang="ja-JP" sz="700">
                <a:latin typeface="Times New Roman"/>
              </a:rPr>
              <a:t>  </a:t>
            </a:r>
            <a:r>
              <a:rPr kumimoji="1" lang="ja-JP" altLang="en-US" sz="1400"/>
              <a:t>ベクレル・グレイ・シーベルト</a:t>
            </a:r>
            <a:br>
              <a:rPr kumimoji="1" lang="ja-JP" altLang="en-US" sz="1400"/>
            </a:br>
            <a:r>
              <a:rPr kumimoji="1" lang="en-US" altLang="ja-JP" sz="1400"/>
              <a:t>http://www.gakushuin.ac.jp/~881791/housha/details/BqGySv.html</a:t>
            </a:r>
            <a:endParaRPr kumimoji="1" lang="ja-JP" altLang="en-US" sz="1400"/>
          </a:p>
          <a:p>
            <a:r>
              <a:rPr kumimoji="1" lang="en-US" altLang="ja-JP" sz="1400">
                <a:latin typeface="Wingdings"/>
              </a:rPr>
              <a:t>l</a:t>
            </a:r>
            <a:r>
              <a:rPr kumimoji="1" lang="en-US" altLang="ja-JP" sz="700">
                <a:latin typeface="Times New Roman"/>
              </a:rPr>
              <a:t>  </a:t>
            </a:r>
            <a:r>
              <a:rPr kumimoji="1" lang="ja-JP" altLang="en-US" sz="1400"/>
              <a:t>放射性ヨウ素</a:t>
            </a:r>
            <a:r>
              <a:rPr kumimoji="1" lang="en-US" altLang="ja-JP" sz="1400"/>
              <a:t>131</a:t>
            </a:r>
            <a:r>
              <a:rPr kumimoji="1" lang="ja-JP" altLang="en-US" sz="1400"/>
              <a:t>とその減り方</a:t>
            </a:r>
            <a:r>
              <a:rPr kumimoji="1" lang="en-US" altLang="ja-JP" sz="1400"/>
              <a:t>|Yahoo!</a:t>
            </a:r>
            <a:r>
              <a:rPr kumimoji="1" lang="ja-JP" altLang="en-US" sz="1400"/>
              <a:t>知恵袋</a:t>
            </a:r>
            <a:br>
              <a:rPr kumimoji="1" lang="ja-JP" altLang="en-US" sz="1400"/>
            </a:br>
            <a:r>
              <a:rPr kumimoji="1" lang="en-US" altLang="ja-JP" sz="1400"/>
              <a:t>http://detail.chiebukuro.yahoo.co.jp/qa/question_detail/q14116925584</a:t>
            </a:r>
            <a:endParaRPr kumimoji="1" lang="ja-JP" altLang="en-US" sz="1400"/>
          </a:p>
          <a:p>
            <a:r>
              <a:rPr kumimoji="1" lang="en-US" altLang="ja-JP" sz="1400">
                <a:latin typeface="Wingdings"/>
              </a:rPr>
              <a:t>l</a:t>
            </a:r>
            <a:r>
              <a:rPr kumimoji="1" lang="en-US" altLang="ja-JP" sz="700">
                <a:latin typeface="Times New Roman"/>
              </a:rPr>
              <a:t>  </a:t>
            </a:r>
            <a:r>
              <a:rPr kumimoji="1" lang="ja-JP" altLang="en-US" sz="1400"/>
              <a:t>崩壊定数と半減期</a:t>
            </a:r>
            <a:br>
              <a:rPr kumimoji="1" lang="ja-JP" altLang="en-US" sz="1400"/>
            </a:br>
            <a:r>
              <a:rPr kumimoji="1" lang="en-US" altLang="ja-JP" sz="1400"/>
              <a:t>http://ameblo.jp/kazuos/entry-10839073797.html</a:t>
            </a:r>
            <a:endParaRPr kumimoji="1" lang="ja-JP" altLang="en-US" sz="1400"/>
          </a:p>
          <a:p>
            <a:r>
              <a:rPr kumimoji="1" lang="en-US" altLang="ja-JP" sz="1400">
                <a:latin typeface="Wingdings"/>
              </a:rPr>
              <a:t>l</a:t>
            </a:r>
            <a:r>
              <a:rPr kumimoji="1" lang="en-US" altLang="ja-JP" sz="700">
                <a:latin typeface="Times New Roman"/>
              </a:rPr>
              <a:t>  </a:t>
            </a:r>
            <a:r>
              <a:rPr kumimoji="1" lang="ja-JP" altLang="en-US" sz="1400"/>
              <a:t>複数の緯度経度を地図にプロットする</a:t>
            </a:r>
            <a:br>
              <a:rPr kumimoji="1" lang="ja-JP" altLang="en-US" sz="1400"/>
            </a:br>
            <a:r>
              <a:rPr kumimoji="1" lang="en-US" altLang="ja-JP" sz="1400"/>
              <a:t>http://tree-tips.appspot.com/webtool/prot_by_coordinate/</a:t>
            </a:r>
            <a:endParaRPr kumimoji="1" lang="ja-JP" altLang="en-US" sz="1400"/>
          </a:p>
          <a:p>
            <a:r>
              <a:rPr kumimoji="1" lang="en-US" altLang="ja-JP" sz="1400">
                <a:latin typeface="Wingdings"/>
              </a:rPr>
              <a:t>l</a:t>
            </a:r>
            <a:r>
              <a:rPr kumimoji="1" lang="en-US" altLang="ja-JP" sz="700">
                <a:latin typeface="Times New Roman"/>
              </a:rPr>
              <a:t>  </a:t>
            </a:r>
            <a:r>
              <a:rPr kumimoji="1" lang="ja-JP" altLang="en-US" sz="1400"/>
              <a:t>緯度経度表記の変換</a:t>
            </a:r>
            <a:br>
              <a:rPr kumimoji="1" lang="ja-JP" altLang="en-US" sz="1400"/>
            </a:br>
            <a:r>
              <a:rPr kumimoji="1" lang="en-US" altLang="ja-JP" sz="1400"/>
              <a:t>http://www.motohasi.net/GPS/PosConv.php</a:t>
            </a:r>
            <a:endParaRPr kumimoji="1" lang="ja-JP" altLang="en-US" sz="1400"/>
          </a:p>
          <a:p>
            <a:endParaRPr kumimoji="1" lang="ja-JP" altLang="en-US"/>
          </a:p>
        </p:txBody>
      </p:sp>
    </p:spTree>
    <p:extLst>
      <p:ext uri="{BB962C8B-B14F-4D97-AF65-F5344CB8AC3E}">
        <p14:creationId xmlns:p14="http://schemas.microsoft.com/office/powerpoint/2010/main" val="219744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457200" y="1600201"/>
            <a:ext cx="8507288" cy="3556992"/>
          </a:xfrm>
        </p:spPr>
        <p:txBody>
          <a:bodyPr>
            <a:normAutofit/>
          </a:bodyPr>
          <a:lstStyle/>
          <a:p>
            <a:r>
              <a:rPr lang="ja-JP" altLang="en-US" dirty="0" smtClean="0"/>
              <a:t>福島市内ですら年間被爆量基準を超えている→政府は子供たちを</a:t>
            </a:r>
            <a:r>
              <a:rPr lang="ja-JP" altLang="en-US" dirty="0" smtClean="0">
                <a:solidFill>
                  <a:srgbClr val="FF0000"/>
                </a:solidFill>
              </a:rPr>
              <a:t>疎開させるべき</a:t>
            </a:r>
            <a:r>
              <a:rPr lang="ja-JP" altLang="en-US" dirty="0" smtClean="0"/>
              <a:t>だった</a:t>
            </a:r>
            <a:endParaRPr lang="en-US" altLang="ja-JP" dirty="0" smtClean="0"/>
          </a:p>
          <a:p>
            <a:r>
              <a:rPr lang="ja-JP" altLang="en-US" dirty="0" smtClean="0"/>
              <a:t>福島県内の放射</a:t>
            </a:r>
            <a:r>
              <a:rPr lang="ja-JP" altLang="en-US" dirty="0"/>
              <a:t>線量</a:t>
            </a:r>
            <a:r>
              <a:rPr lang="ja-JP" altLang="en-US" dirty="0" smtClean="0"/>
              <a:t>は４月以降落ち着いているものの年間</a:t>
            </a:r>
            <a:r>
              <a:rPr lang="en-US" altLang="ja-JP" dirty="0" smtClean="0"/>
              <a:t>1[</a:t>
            </a:r>
            <a:r>
              <a:rPr lang="en-US" altLang="ja-JP" dirty="0" err="1" smtClean="0"/>
              <a:t>mSv</a:t>
            </a:r>
            <a:r>
              <a:rPr lang="en-US" altLang="ja-JP" dirty="0" smtClean="0"/>
              <a:t>]</a:t>
            </a:r>
            <a:r>
              <a:rPr lang="ja-JP" altLang="en-US" dirty="0" smtClean="0"/>
              <a:t>の基準を満たしていない</a:t>
            </a:r>
            <a:endParaRPr lang="en-US" altLang="ja-JP" dirty="0" smtClean="0"/>
          </a:p>
          <a:p>
            <a:r>
              <a:rPr kumimoji="1" lang="ja-JP" altLang="en-US" dirty="0"/>
              <a:t>４月</a:t>
            </a:r>
            <a:r>
              <a:rPr kumimoji="1" lang="ja-JP" altLang="en-US" dirty="0" smtClean="0"/>
              <a:t>以降落ち着いている</a:t>
            </a:r>
            <a:r>
              <a:rPr lang="ja-JP" altLang="en-US" dirty="0"/>
              <a:t>のは半減期の短い</a:t>
            </a:r>
            <a:r>
              <a:rPr lang="ja-JP" altLang="en-US" dirty="0" smtClean="0"/>
              <a:t>原子が崩壊したため</a:t>
            </a:r>
            <a:endParaRPr lang="en-US" altLang="ja-JP" dirty="0" smtClean="0"/>
          </a:p>
          <a:p>
            <a:endParaRPr kumimoji="1" lang="en-US" altLang="ja-JP" dirty="0" smtClean="0"/>
          </a:p>
        </p:txBody>
      </p:sp>
      <p:sp>
        <p:nvSpPr>
          <p:cNvPr id="4" name="角丸四角形 3"/>
          <p:cNvSpPr/>
          <p:nvPr/>
        </p:nvSpPr>
        <p:spPr>
          <a:xfrm>
            <a:off x="323528" y="5733256"/>
            <a:ext cx="8640960" cy="93610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4000" dirty="0"/>
              <a:t>30</a:t>
            </a:r>
            <a:r>
              <a:rPr lang="ja-JP" altLang="en-US" sz="4000" dirty="0"/>
              <a:t>年単位くらいで今の放射線量が</a:t>
            </a:r>
            <a:r>
              <a:rPr lang="ja-JP" altLang="en-US" sz="4000" dirty="0" smtClean="0"/>
              <a:t>続く</a:t>
            </a:r>
            <a:endParaRPr lang="ja-JP" altLang="en-US" sz="4000" dirty="0"/>
          </a:p>
        </p:txBody>
      </p:sp>
    </p:spTree>
    <p:extLst>
      <p:ext uri="{BB962C8B-B14F-4D97-AF65-F5344CB8AC3E}">
        <p14:creationId xmlns:p14="http://schemas.microsoft.com/office/powerpoint/2010/main" val="282431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196317" y="2969759"/>
            <a:ext cx="2743200" cy="565091"/>
          </a:xfrm>
          <a:prstGeom prst="rect">
            <a:avLst/>
          </a:prstGeom>
        </p:spPr>
        <p:txBody>
          <a:bodyPr rtlCol="0">
            <a:spAutoFit/>
          </a:bodyPr>
          <a:lstStyle/>
          <a:p>
            <a:pPr algn="ctr"/>
            <a:r>
              <a:rPr lang="ja-JP" altLang="en-US" sz="3072">
                <a:solidFill>
                  <a:srgbClr val="FFFF00"/>
                </a:solidFill>
              </a:rPr>
              <a:t>終わり</a:t>
            </a:r>
          </a:p>
        </p:txBody>
      </p:sp>
    </p:spTree>
    <p:extLst>
      <p:ext uri="{BB962C8B-B14F-4D97-AF65-F5344CB8AC3E}">
        <p14:creationId xmlns:p14="http://schemas.microsoft.com/office/powerpoint/2010/main" val="3114503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きっかけ</a:t>
            </a:r>
            <a:endParaRPr kumimoji="1" lang="ja-JP" altLang="en-US" dirty="0"/>
          </a:p>
        </p:txBody>
      </p:sp>
      <p:sp>
        <p:nvSpPr>
          <p:cNvPr id="3" name="コンテンツ プレースホルダー 2"/>
          <p:cNvSpPr>
            <a:spLocks noGrp="1"/>
          </p:cNvSpPr>
          <p:nvPr>
            <p:ph idx="1"/>
          </p:nvPr>
        </p:nvSpPr>
        <p:spPr>
          <a:xfrm>
            <a:off x="457200" y="1600200"/>
            <a:ext cx="8229600" cy="2764903"/>
          </a:xfrm>
        </p:spPr>
        <p:txBody>
          <a:bodyPr>
            <a:normAutofit/>
          </a:bodyPr>
          <a:lstStyle/>
          <a:p>
            <a:r>
              <a:rPr lang="en-US" altLang="ja-JP" dirty="0" smtClean="0"/>
              <a:t>3.11</a:t>
            </a:r>
            <a:r>
              <a:rPr lang="ja-JP" altLang="en-US" dirty="0" smtClean="0"/>
              <a:t>直後→避難指示の出た範囲が</a:t>
            </a:r>
            <a:r>
              <a:rPr lang="en-US" altLang="ja-JP" dirty="0" smtClean="0"/>
              <a:t>3km,5km,10km,20km,30km</a:t>
            </a:r>
            <a:r>
              <a:rPr lang="ja-JP" altLang="en-US" dirty="0" smtClean="0"/>
              <a:t>とどんどん拡大していった</a:t>
            </a:r>
            <a:endParaRPr lang="en-US" altLang="ja-JP" dirty="0" smtClean="0"/>
          </a:p>
          <a:p>
            <a:r>
              <a:rPr lang="ja-JP" altLang="en-US" dirty="0"/>
              <a:t>避難</a:t>
            </a:r>
            <a:r>
              <a:rPr lang="ja-JP" altLang="en-US" dirty="0" smtClean="0"/>
              <a:t>指示は適切だったのだろうか？</a:t>
            </a:r>
            <a:endParaRPr lang="en-US" altLang="ja-JP" dirty="0" smtClean="0"/>
          </a:p>
          <a:p>
            <a:r>
              <a:rPr kumimoji="1" lang="ja-JP" altLang="en-US" dirty="0" smtClean="0"/>
              <a:t>「</a:t>
            </a:r>
            <a:r>
              <a:rPr lang="en-US" altLang="ja-JP" dirty="0" smtClean="0"/>
              <a:t>Be on the safe side.</a:t>
            </a:r>
            <a:r>
              <a:rPr kumimoji="1" lang="ja-JP" altLang="en-US" dirty="0" smtClean="0"/>
              <a:t>」の観点からみるといつになったら福島は住めるようになるのか</a:t>
            </a:r>
            <a:endParaRPr lang="en-US" altLang="ja-JP" dirty="0"/>
          </a:p>
        </p:txBody>
      </p:sp>
      <p:sp>
        <p:nvSpPr>
          <p:cNvPr id="4" name="テキスト ボックス 3"/>
          <p:cNvSpPr txBox="1"/>
          <p:nvPr/>
        </p:nvSpPr>
        <p:spPr>
          <a:xfrm>
            <a:off x="467544" y="4797152"/>
            <a:ext cx="7704856"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en-US" altLang="ja-JP" sz="3200" dirty="0" smtClean="0"/>
              <a:t>Be on the safe side</a:t>
            </a:r>
            <a:r>
              <a:rPr kumimoji="1" lang="ja-JP" altLang="en-US" sz="3200" dirty="0" smtClean="0"/>
              <a:t>とは</a:t>
            </a:r>
            <a:endParaRPr kumimoji="1" lang="en-US" altLang="ja-JP" sz="3200" dirty="0" smtClean="0"/>
          </a:p>
          <a:p>
            <a:r>
              <a:rPr lang="ja-JP" altLang="en-US" sz="3200" dirty="0" smtClean="0"/>
              <a:t>　なるべく安全な方に居よう！</a:t>
            </a:r>
            <a:r>
              <a:rPr lang="ja-JP" altLang="en-US" sz="3200" dirty="0" err="1" smtClean="0"/>
              <a:t>って</a:t>
            </a:r>
            <a:r>
              <a:rPr lang="ja-JP" altLang="en-US" sz="3200" dirty="0" smtClean="0"/>
              <a:t>考え</a:t>
            </a:r>
            <a:endParaRPr kumimoji="1" lang="ja-JP" altLang="en-US" sz="3200" dirty="0"/>
          </a:p>
        </p:txBody>
      </p:sp>
    </p:spTree>
    <p:extLst>
      <p:ext uri="{BB962C8B-B14F-4D97-AF65-F5344CB8AC3E}">
        <p14:creationId xmlns:p14="http://schemas.microsoft.com/office/powerpoint/2010/main" val="5973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グラフを見る前に</a:t>
            </a:r>
            <a:endParaRPr kumimoji="1" lang="ja-JP" altLang="en-US" dirty="0"/>
          </a:p>
        </p:txBody>
      </p:sp>
      <p:sp>
        <p:nvSpPr>
          <p:cNvPr id="3" name="コンテンツ プレースホルダー 2"/>
          <p:cNvSpPr>
            <a:spLocks noGrp="1"/>
          </p:cNvSpPr>
          <p:nvPr>
            <p:ph idx="1"/>
          </p:nvPr>
        </p:nvSpPr>
        <p:spPr/>
        <p:txBody>
          <a:bodyPr/>
          <a:lstStyle/>
          <a:p>
            <a:r>
              <a:rPr lang="en-US" altLang="zh-TW" sz="3200" dirty="0" smtClean="0">
                <a:latin typeface="ＭＳ Ｐ明朝" pitchFamily="18" charset="-128"/>
                <a:ea typeface="ＭＳ Ｐ明朝" pitchFamily="18" charset="-128"/>
              </a:rPr>
              <a:t>ICRP=</a:t>
            </a:r>
            <a:r>
              <a:rPr lang="zh-TW" altLang="en-US" sz="3200" dirty="0" smtClean="0">
                <a:latin typeface="ＭＳ Ｐ明朝" pitchFamily="18" charset="-128"/>
                <a:ea typeface="ＭＳ Ｐ明朝" pitchFamily="18" charset="-128"/>
              </a:rPr>
              <a:t>国際</a:t>
            </a:r>
            <a:r>
              <a:rPr lang="zh-TW" altLang="en-US" sz="3200" dirty="0">
                <a:latin typeface="ＭＳ Ｐ明朝" pitchFamily="18" charset="-128"/>
                <a:ea typeface="ＭＳ Ｐ明朝" pitchFamily="18" charset="-128"/>
              </a:rPr>
              <a:t>放射線防護</a:t>
            </a:r>
            <a:r>
              <a:rPr lang="zh-TW" altLang="en-US" sz="3200" dirty="0" smtClean="0">
                <a:latin typeface="ＭＳ Ｐ明朝" pitchFamily="18" charset="-128"/>
                <a:ea typeface="ＭＳ Ｐ明朝" pitchFamily="18" charset="-128"/>
              </a:rPr>
              <a:t>委員会</a:t>
            </a:r>
            <a:r>
              <a:rPr lang="ja-JP" altLang="en-US" sz="3200" dirty="0" smtClean="0">
                <a:latin typeface="ＭＳ Ｐ明朝" pitchFamily="18" charset="-128"/>
                <a:ea typeface="ＭＳ Ｐ明朝" pitchFamily="18" charset="-128"/>
              </a:rPr>
              <a:t>が出している一年間に浴びていい放射線量</a:t>
            </a:r>
            <a:r>
              <a:rPr lang="en-US" altLang="ja-JP" sz="3200" dirty="0" smtClean="0"/>
              <a:t/>
            </a:r>
            <a:br>
              <a:rPr lang="en-US" altLang="ja-JP" sz="3200" dirty="0" smtClean="0"/>
            </a:br>
            <a:r>
              <a:rPr lang="ja-JP" altLang="en-US" sz="3200" b="1" dirty="0" smtClean="0"/>
              <a:t>→</a:t>
            </a:r>
            <a:r>
              <a:rPr lang="en-US" altLang="ja-JP" sz="3200" b="1" dirty="0" smtClean="0"/>
              <a:t>1[</a:t>
            </a:r>
            <a:r>
              <a:rPr lang="en-US" altLang="ja-JP" sz="3200" b="1" dirty="0" err="1" smtClean="0"/>
              <a:t>mSv</a:t>
            </a:r>
            <a:r>
              <a:rPr lang="en-US" altLang="ja-JP" sz="3200" b="1" dirty="0" smtClean="0"/>
              <a:t>]=1000[</a:t>
            </a:r>
            <a:r>
              <a:rPr lang="en-US" altLang="ja-JP" sz="3200" b="1" dirty="0" err="1" smtClean="0"/>
              <a:t>μSv</a:t>
            </a:r>
            <a:r>
              <a:rPr lang="en-US" altLang="ja-JP" sz="3200" b="1" dirty="0" smtClean="0"/>
              <a:t>]</a:t>
            </a:r>
          </a:p>
          <a:p>
            <a:r>
              <a:rPr lang="ja-JP" altLang="en-US" sz="3200" dirty="0">
                <a:latin typeface="ＭＳ Ｐ明朝" pitchFamily="18" charset="-128"/>
                <a:ea typeface="ＭＳ Ｐ明朝" pitchFamily="18" charset="-128"/>
              </a:rPr>
              <a:t>これ</a:t>
            </a:r>
            <a:r>
              <a:rPr lang="ja-JP" altLang="en-US" sz="3200" dirty="0" smtClean="0">
                <a:latin typeface="ＭＳ Ｐ明朝" pitchFamily="18" charset="-128"/>
                <a:ea typeface="ＭＳ Ｐ明朝" pitchFamily="18" charset="-128"/>
              </a:rPr>
              <a:t>を１日あたりに換算</a:t>
            </a:r>
            <a:r>
              <a:rPr lang="en-US" altLang="ja-JP" sz="3200" dirty="0" smtClean="0"/>
              <a:t/>
            </a:r>
            <a:br>
              <a:rPr lang="en-US" altLang="ja-JP" sz="3200" dirty="0" smtClean="0"/>
            </a:br>
            <a:r>
              <a:rPr lang="en-US" altLang="ja-JP" sz="3200" dirty="0" smtClean="0"/>
              <a:t>0.19[</a:t>
            </a:r>
            <a:r>
              <a:rPr lang="en-US" altLang="ja-JP" sz="3200" dirty="0" err="1" smtClean="0"/>
              <a:t>μSv</a:t>
            </a:r>
            <a:r>
              <a:rPr lang="en-US" altLang="ja-JP" sz="3200" dirty="0" smtClean="0"/>
              <a:t>/h]×</a:t>
            </a:r>
            <a:r>
              <a:rPr lang="ja-JP" altLang="en-US" sz="3200" dirty="0" smtClean="0"/>
              <a:t>（</a:t>
            </a:r>
            <a:r>
              <a:rPr lang="en-US" altLang="ja-JP" sz="3200" dirty="0" smtClean="0"/>
              <a:t>8+0.4×16</a:t>
            </a:r>
            <a:r>
              <a:rPr lang="ja-JP" altLang="en-US" sz="3200" dirty="0" smtClean="0"/>
              <a:t>）</a:t>
            </a:r>
            <a:r>
              <a:rPr lang="en-US" altLang="ja-JP" sz="3200" dirty="0" smtClean="0"/>
              <a:t>[</a:t>
            </a:r>
            <a:r>
              <a:rPr lang="ja-JP" altLang="en-US" sz="3200" dirty="0" smtClean="0">
                <a:latin typeface="ＭＳ Ｐ明朝" pitchFamily="18" charset="-128"/>
                <a:ea typeface="ＭＳ Ｐ明朝" pitchFamily="18" charset="-128"/>
              </a:rPr>
              <a:t>時間</a:t>
            </a:r>
            <a:r>
              <a:rPr lang="en-US" altLang="ja-JP" sz="3200" dirty="0"/>
              <a:t>] </a:t>
            </a:r>
            <a:r>
              <a:rPr lang="en-US" altLang="ja-JP" sz="3200" dirty="0" smtClean="0"/>
              <a:t>×365</a:t>
            </a:r>
            <a:r>
              <a:rPr lang="ja-JP" altLang="en-US" sz="3200" dirty="0" smtClean="0">
                <a:latin typeface="ＭＳ Ｐ明朝" pitchFamily="18" charset="-128"/>
                <a:ea typeface="ＭＳ Ｐ明朝" pitchFamily="18" charset="-128"/>
              </a:rPr>
              <a:t>日</a:t>
            </a:r>
            <a:r>
              <a:rPr lang="en-US" altLang="ja-JP" sz="3200" dirty="0" smtClean="0"/>
              <a:t/>
            </a:r>
            <a:br>
              <a:rPr lang="en-US" altLang="ja-JP" sz="3200" dirty="0" smtClean="0"/>
            </a:br>
            <a:r>
              <a:rPr lang="en-US" altLang="ja-JP" sz="3200" dirty="0" smtClean="0"/>
              <a:t>=</a:t>
            </a:r>
            <a:r>
              <a:rPr lang="ja-JP" altLang="en-US" sz="3200" dirty="0" smtClean="0">
                <a:latin typeface="ＭＳ Ｐ明朝" pitchFamily="18" charset="-128"/>
                <a:ea typeface="ＭＳ Ｐ明朝" pitchFamily="18" charset="-128"/>
              </a:rPr>
              <a:t>年間</a:t>
            </a:r>
            <a:r>
              <a:rPr lang="ja-JP" altLang="en-US" sz="3200" dirty="0">
                <a:latin typeface="ＭＳ Ｐ明朝" pitchFamily="18" charset="-128"/>
                <a:ea typeface="ＭＳ Ｐ明朝" pitchFamily="18" charset="-128"/>
              </a:rPr>
              <a:t>１</a:t>
            </a:r>
            <a:r>
              <a:rPr lang="ja-JP" altLang="en-US" sz="3200" dirty="0" smtClean="0">
                <a:latin typeface="ＭＳ Ｐ明朝" pitchFamily="18" charset="-128"/>
                <a:ea typeface="ＭＳ Ｐ明朝" pitchFamily="18" charset="-128"/>
              </a:rPr>
              <a:t>ミリシーベルト</a:t>
            </a:r>
            <a:r>
              <a:rPr lang="en-US" altLang="ja-JP" sz="3200" dirty="0" smtClean="0"/>
              <a:t>[</a:t>
            </a:r>
            <a:r>
              <a:rPr lang="en-US" altLang="ja-JP" sz="3200" dirty="0" err="1" smtClean="0"/>
              <a:t>mSv</a:t>
            </a:r>
            <a:r>
              <a:rPr lang="en-US" altLang="ja-JP" sz="3200" dirty="0"/>
              <a:t>]</a:t>
            </a:r>
            <a:r>
              <a:rPr lang="en-US" altLang="ja-JP" sz="3200" dirty="0" smtClean="0"/>
              <a:t/>
            </a:r>
            <a:br>
              <a:rPr lang="en-US" altLang="ja-JP" sz="3200" dirty="0" smtClean="0"/>
            </a:br>
            <a:r>
              <a:rPr lang="ja-JP" altLang="en-US" sz="3200" b="1" dirty="0" smtClean="0"/>
              <a:t>→</a:t>
            </a:r>
            <a:r>
              <a:rPr lang="en-US" altLang="ja-JP" sz="3200" b="1" dirty="0" smtClean="0"/>
              <a:t>0.19[</a:t>
            </a:r>
            <a:r>
              <a:rPr lang="en-US" altLang="ja-JP" sz="3200" b="1" dirty="0" err="1"/>
              <a:t>μ</a:t>
            </a:r>
            <a:r>
              <a:rPr lang="en-US" altLang="ja-JP" sz="3200" b="1" dirty="0" err="1" smtClean="0"/>
              <a:t>Sv</a:t>
            </a:r>
            <a:r>
              <a:rPr lang="en-US" altLang="ja-JP" sz="3200" b="1" dirty="0" smtClean="0"/>
              <a:t>/h]</a:t>
            </a:r>
            <a:endParaRPr lang="ja-JP" altLang="en-US" sz="3200" b="1" dirty="0"/>
          </a:p>
          <a:p>
            <a:endParaRPr kumimoji="1" lang="ja-JP" altLang="en-US" sz="3200" dirty="0"/>
          </a:p>
        </p:txBody>
      </p:sp>
    </p:spTree>
    <p:extLst>
      <p:ext uri="{BB962C8B-B14F-4D97-AF65-F5344CB8AC3E}">
        <p14:creationId xmlns:p14="http://schemas.microsoft.com/office/powerpoint/2010/main" val="23061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全体の推移</a:t>
            </a:r>
            <a:endParaRPr kumimoji="1" lang="ja-JP" altLang="en-US" dirty="0"/>
          </a:p>
        </p:txBody>
      </p:sp>
      <p:sp>
        <p:nvSpPr>
          <p:cNvPr id="3" name="コンテンツ プレースホルダー 2"/>
          <p:cNvSpPr>
            <a:spLocks noGrp="1"/>
          </p:cNvSpPr>
          <p:nvPr>
            <p:ph idx="1"/>
          </p:nvPr>
        </p:nvSpPr>
        <p:spPr>
          <a:xfrm>
            <a:off x="446856" y="5484365"/>
            <a:ext cx="8229600" cy="1112987"/>
          </a:xfrm>
        </p:spPr>
        <p:txBody>
          <a:bodyPr/>
          <a:lstStyle/>
          <a:p>
            <a:r>
              <a:rPr kumimoji="1" lang="ja-JP" altLang="en-US" dirty="0"/>
              <a:t>原発から</a:t>
            </a:r>
            <a:r>
              <a:rPr lang="en-US" altLang="ja-JP" dirty="0"/>
              <a:t>4.1 km</a:t>
            </a:r>
            <a:r>
              <a:rPr lang="ja-JP" altLang="en-US" dirty="0"/>
              <a:t>の浪江では比べ物にならないほど非常に高い放射線量が観測されている</a:t>
            </a:r>
            <a:endParaRPr kumimoji="1" lang="ja-JP" altLang="en-US" dirty="0"/>
          </a:p>
        </p:txBody>
      </p:sp>
      <p:graphicFrame>
        <p:nvGraphicFramePr>
          <p:cNvPr id="4" name="グラフ 3"/>
          <p:cNvGraphicFramePr>
            <a:graphicFrameLocks noGrp="1"/>
          </p:cNvGraphicFramePr>
          <p:nvPr>
            <p:extLst>
              <p:ext uri="{D42A27DB-BD31-4B8C-83A1-F6EECF244321}">
                <p14:modId xmlns:p14="http://schemas.microsoft.com/office/powerpoint/2010/main" val="1730098497"/>
              </p:ext>
            </p:extLst>
          </p:nvPr>
        </p:nvGraphicFramePr>
        <p:xfrm>
          <a:off x="0" y="1268760"/>
          <a:ext cx="9144000" cy="4104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9942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福島原発付近のモニタリングポスト</a:t>
            </a:r>
          </a:p>
        </p:txBody>
      </p:sp>
      <p:pic>
        <p:nvPicPr>
          <p:cNvPr id="4" name="コンテンツ プレースホルダー 3" descr="福島第一原発付近モニタリングポスト.PNG"/>
          <p:cNvPicPr>
            <a:picLocks noGrp="1" noChangeAspect="1"/>
          </p:cNvPicPr>
          <p:nvPr>
            <p:ph idx="1"/>
          </p:nvPr>
        </p:nvPicPr>
        <p:blipFill>
          <a:blip r:embed="rId3"/>
          <a:stretch>
            <a:fillRect/>
          </a:stretch>
        </p:blipFill>
        <p:spPr>
          <a:xfrm>
            <a:off x="1028815" y="1004888"/>
            <a:ext cx="7175385" cy="5823458"/>
          </a:xfrm>
        </p:spPr>
      </p:pic>
    </p:spTree>
    <p:extLst>
      <p:ext uri="{BB962C8B-B14F-4D97-AF65-F5344CB8AC3E}">
        <p14:creationId xmlns:p14="http://schemas.microsoft.com/office/powerpoint/2010/main" val="639754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福島原発周辺の放射線量</a:t>
            </a:r>
            <a:endParaRPr kumimoji="1" lang="ja-JP" altLang="en-US" dirty="0"/>
          </a:p>
        </p:txBody>
      </p:sp>
      <p:sp>
        <p:nvSpPr>
          <p:cNvPr id="3" name="コンテンツ プレースホルダー 2"/>
          <p:cNvSpPr>
            <a:spLocks noGrp="1"/>
          </p:cNvSpPr>
          <p:nvPr>
            <p:ph idx="1"/>
          </p:nvPr>
        </p:nvSpPr>
        <p:spPr>
          <a:xfrm>
            <a:off x="467544" y="5589240"/>
            <a:ext cx="8229600" cy="1040979"/>
          </a:xfrm>
        </p:spPr>
        <p:txBody>
          <a:bodyPr>
            <a:normAutofit/>
          </a:bodyPr>
          <a:lstStyle/>
          <a:p>
            <a:r>
              <a:rPr kumimoji="1" lang="ja-JP" altLang="en-US" dirty="0" smtClean="0"/>
              <a:t>基準値をはるかに超える放射線量が観測されている。</a:t>
            </a:r>
            <a:endParaRPr kumimoji="1" lang="ja-JP" altLang="en-US" dirty="0"/>
          </a:p>
        </p:txBody>
      </p:sp>
      <p:graphicFrame>
        <p:nvGraphicFramePr>
          <p:cNvPr id="4" name="グラフ 3"/>
          <p:cNvGraphicFramePr>
            <a:graphicFrameLocks noGrp="1"/>
          </p:cNvGraphicFramePr>
          <p:nvPr>
            <p:extLst>
              <p:ext uri="{D42A27DB-BD31-4B8C-83A1-F6EECF244321}">
                <p14:modId xmlns:p14="http://schemas.microsoft.com/office/powerpoint/2010/main" val="3845570740"/>
              </p:ext>
            </p:extLst>
          </p:nvPr>
        </p:nvGraphicFramePr>
        <p:xfrm>
          <a:off x="0" y="1412776"/>
          <a:ext cx="9144000" cy="4104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7961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福島市内のモニタリングポスト</a:t>
            </a:r>
          </a:p>
        </p:txBody>
      </p:sp>
      <p:pic>
        <p:nvPicPr>
          <p:cNvPr id="4" name="コンテンツ プレースホルダー 3" descr="福島市モニタリングポスト.PNG"/>
          <p:cNvPicPr>
            <a:picLocks noGrp="1" noChangeAspect="1"/>
          </p:cNvPicPr>
          <p:nvPr>
            <p:ph idx="1"/>
          </p:nvPr>
        </p:nvPicPr>
        <p:blipFill>
          <a:blip r:embed="rId3"/>
          <a:stretch>
            <a:fillRect/>
          </a:stretch>
        </p:blipFill>
        <p:spPr>
          <a:xfrm>
            <a:off x="870659" y="986920"/>
            <a:ext cx="7220829" cy="5863143"/>
          </a:xfrm>
        </p:spPr>
      </p:pic>
    </p:spTree>
    <p:extLst>
      <p:ext uri="{BB962C8B-B14F-4D97-AF65-F5344CB8AC3E}">
        <p14:creationId xmlns:p14="http://schemas.microsoft.com/office/powerpoint/2010/main" val="927810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福島市内</a:t>
            </a:r>
            <a:endParaRPr kumimoji="1" lang="ja-JP" altLang="en-US" dirty="0"/>
          </a:p>
        </p:txBody>
      </p:sp>
      <p:sp>
        <p:nvSpPr>
          <p:cNvPr id="3" name="コンテンツ プレースホルダー 2"/>
          <p:cNvSpPr>
            <a:spLocks noGrp="1"/>
          </p:cNvSpPr>
          <p:nvPr>
            <p:ph idx="1"/>
          </p:nvPr>
        </p:nvSpPr>
        <p:spPr>
          <a:xfrm>
            <a:off x="467544" y="5733256"/>
            <a:ext cx="8229600" cy="896963"/>
          </a:xfrm>
        </p:spPr>
        <p:txBody>
          <a:bodyPr/>
          <a:lstStyle/>
          <a:p>
            <a:r>
              <a:rPr kumimoji="1" lang="ja-JP" altLang="en-US" dirty="0" smtClean="0"/>
              <a:t>福島市内ですら基準値を超えている</a:t>
            </a:r>
            <a:endParaRPr kumimoji="1" lang="ja-JP" altLang="en-US" dirty="0"/>
          </a:p>
        </p:txBody>
      </p:sp>
      <p:graphicFrame>
        <p:nvGraphicFramePr>
          <p:cNvPr id="4" name="グラフ 3"/>
          <p:cNvGraphicFramePr>
            <a:graphicFrameLocks noGrp="1"/>
          </p:cNvGraphicFramePr>
          <p:nvPr>
            <p:extLst>
              <p:ext uri="{D42A27DB-BD31-4B8C-83A1-F6EECF244321}">
                <p14:modId xmlns:p14="http://schemas.microsoft.com/office/powerpoint/2010/main" val="3654819253"/>
              </p:ext>
            </p:extLst>
          </p:nvPr>
        </p:nvGraphicFramePr>
        <p:xfrm>
          <a:off x="0" y="1268760"/>
          <a:ext cx="9144000" cy="43924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5531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茨城県千葉県のモニタリングポスト</a:t>
            </a:r>
          </a:p>
        </p:txBody>
      </p:sp>
      <p:pic>
        <p:nvPicPr>
          <p:cNvPr id="4" name="コンテンツ プレースホルダー 3" descr="茨城県放射線モニタリングポスト.PNG"/>
          <p:cNvPicPr>
            <a:picLocks noGrp="1" noChangeAspect="1"/>
          </p:cNvPicPr>
          <p:nvPr>
            <p:ph idx="1"/>
          </p:nvPr>
        </p:nvPicPr>
        <p:blipFill>
          <a:blip r:embed="rId3"/>
          <a:stretch>
            <a:fillRect/>
          </a:stretch>
        </p:blipFill>
        <p:spPr>
          <a:xfrm>
            <a:off x="1028815" y="1004888"/>
            <a:ext cx="7165860" cy="5823701"/>
          </a:xfrm>
        </p:spPr>
      </p:pic>
    </p:spTree>
    <p:extLst>
      <p:ext uri="{BB962C8B-B14F-4D97-AF65-F5344CB8AC3E}">
        <p14:creationId xmlns:p14="http://schemas.microsoft.com/office/powerpoint/2010/main" val="3323599701"/>
      </p:ext>
    </p:extLst>
  </p:cSld>
  <p:clrMapOvr>
    <a:masterClrMapping/>
  </p:clrMapOvr>
</p:sld>
</file>

<file path=ppt/theme/theme1.xml><?xml version="1.0" encoding="utf-8"?>
<a:theme xmlns:a="http://schemas.openxmlformats.org/drawingml/2006/main" name="dark">
  <a:themeElements>
    <a:clrScheme name="Office ​​テー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テーマ">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テー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テーマ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テーマ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テーマ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テーマ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テーマ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テーマ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テーマ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dark</Template>
  <TotalTime>116</TotalTime>
  <Words>282</Words>
  <Application>Microsoft Office PowerPoint</Application>
  <PresentationFormat>画面に合わせる (4:3)</PresentationFormat>
  <Paragraphs>34</Paragraphs>
  <Slides>16</Slides>
  <Notes>15</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dark</vt:lpstr>
      <vt:lpstr>3.11後の放射線量の推移 と事故対応</vt:lpstr>
      <vt:lpstr>きっかけ</vt:lpstr>
      <vt:lpstr>グラフを見る前に</vt:lpstr>
      <vt:lpstr>全体の推移</vt:lpstr>
      <vt:lpstr>福島原発付近のモニタリングポスト</vt:lpstr>
      <vt:lpstr>福島原発周辺の放射線量</vt:lpstr>
      <vt:lpstr>福島市内のモニタリングポスト</vt:lpstr>
      <vt:lpstr>福島市内</vt:lpstr>
      <vt:lpstr>茨城県千葉県のモニタリングポスト</vt:lpstr>
      <vt:lpstr>茨城県千葉県の放射線量</vt:lpstr>
      <vt:lpstr>なぜ平行線なのか核種分析</vt:lpstr>
      <vt:lpstr>出典1</vt:lpstr>
      <vt:lpstr>出典2</vt:lpstr>
      <vt:lpstr>出典3</vt:lpstr>
      <vt:lpstr>まとめ</vt:lpstr>
      <vt:lpstr>PowerPoint プレゼンテーション</vt:lpstr>
    </vt:vector>
  </TitlesOfParts>
  <LinksUpToDate>false</LinksUpToDate>
  <SharedDoc>false</SharedDoc>
  <HLinks>
    <vt:vector size="48" baseType="variant">
      <vt:variant>
        <vt:i4>7</vt:i4>
      </vt:variant>
      <vt:variant>
        <vt:i4>6</vt:i4>
      </vt:variant>
      <vt:variant>
        <vt:i4>0</vt:i4>
      </vt:variant>
      <vt:variant>
        <vt:i4>7</vt:i4>
      </vt:variant>
      <vt:variant>
        <vt:lpwstr>http://www.hitachi-aloka.co.jp/products/data/radiation-012-monitering_post</vt:lpwstr>
      </vt:variant>
      <vt:variant>
        <vt:lpwstr/>
      </vt:variant>
      <vt:variant>
        <vt:i4>7</vt:i4>
      </vt:variant>
      <vt:variant>
        <vt:i4>6</vt:i4>
      </vt:variant>
      <vt:variant>
        <vt:i4>0</vt:i4>
      </vt:variant>
      <vt:variant>
        <vt:i4>7</vt:i4>
      </vt:variant>
      <vt:variant>
        <vt:lpwstr>http://www.jnfl.co.jp/monitoring/kaisetsu/spatial-nGyh.html</vt:lpwstr>
      </vt:variant>
      <vt:variant>
        <vt:lpwstr/>
      </vt:variant>
      <vt:variant>
        <vt:i4>7</vt:i4>
      </vt:variant>
      <vt:variant>
        <vt:i4>6</vt:i4>
      </vt:variant>
      <vt:variant>
        <vt:i4>0</vt:i4>
      </vt:variant>
      <vt:variant>
        <vt:i4>7</vt:i4>
      </vt:variant>
      <vt:variant>
        <vt:lpwstr>http://www.kankyo.metro.tokyo.jp/policy_others/radiation/view/men.html</vt:lpwstr>
      </vt:variant>
      <vt:variant>
        <vt:lpwstr/>
      </vt:variant>
      <vt:variant>
        <vt:i4>7</vt:i4>
      </vt:variant>
      <vt:variant>
        <vt:i4>6</vt:i4>
      </vt:variant>
      <vt:variant>
        <vt:i4>0</vt:i4>
      </vt:variant>
      <vt:variant>
        <vt:i4>7</vt:i4>
      </vt:variant>
      <vt:variant>
        <vt:lpwstr>http://mswebs.naist.jp/LABs/daimon/HP_rad/Sv_Bq.htmlSv</vt:lpwstr>
      </vt:variant>
      <vt:variant>
        <vt:lpwstr/>
      </vt:variant>
      <vt:variant>
        <vt:i4>7</vt:i4>
      </vt:variant>
      <vt:variant>
        <vt:i4>6</vt:i4>
      </vt:variant>
      <vt:variant>
        <vt:i4>0</vt:i4>
      </vt:variant>
      <vt:variant>
        <vt:i4>7</vt:i4>
      </vt:variant>
      <vt:variant>
        <vt:lpwstr>https://ja.wikipedia.org/wiki/</vt:lpwstr>
      </vt:variant>
      <vt:variant>
        <vt:lpwstr/>
      </vt:variant>
      <vt:variant>
        <vt:i4>7</vt:i4>
      </vt:variant>
      <vt:variant>
        <vt:i4>6</vt:i4>
      </vt:variant>
      <vt:variant>
        <vt:i4>0</vt:i4>
      </vt:variant>
      <vt:variant>
        <vt:i4>7</vt:i4>
      </vt:variant>
      <vt:variant>
        <vt:lpwstr>http://www.cnic.jp/knowledge/4815</vt:lpwstr>
      </vt:variant>
      <vt:variant>
        <vt:lpwstr/>
      </vt:variant>
      <vt:variant>
        <vt:i4>7</vt:i4>
      </vt:variant>
      <vt:variant>
        <vt:i4>6</vt:i4>
      </vt:variant>
      <vt:variant>
        <vt:i4>0</vt:i4>
      </vt:variant>
      <vt:variant>
        <vt:i4>7</vt:i4>
      </vt:variant>
      <vt:variant>
        <vt:lpwstr>https://ja.wikipedia.org/wiki/</vt:lpwstr>
      </vt:variant>
      <vt:variant>
        <vt:lpwstr/>
      </vt:variant>
      <vt:variant>
        <vt:i4>7</vt:i4>
      </vt:variant>
      <vt:variant>
        <vt:i4>6</vt:i4>
      </vt:variant>
      <vt:variant>
        <vt:i4>0</vt:i4>
      </vt:variant>
      <vt:variant>
        <vt:i4>7</vt:i4>
      </vt:variant>
      <vt:variant>
        <vt:lpwstr>https://ja.wikipedia.org/wiki/</vt:lpwstr>
      </vt:variant>
      <vt:variant>
        <vt:lpwstr/>
      </vt:variant>
    </vt:vector>
  </HLinks>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戸舘　夢彦</dc:creator>
  <cp:lastModifiedBy> </cp:lastModifiedBy>
  <cp:revision>16</cp:revision>
  <dcterms:created xsi:type="dcterms:W3CDTF">2013-10-07T04:40:07Z</dcterms:created>
  <dcterms:modified xsi:type="dcterms:W3CDTF">2013-11-26T14:18:53Z</dcterms:modified>
</cp:coreProperties>
</file>